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3" r:id="rId2"/>
    <p:sldId id="518" r:id="rId3"/>
    <p:sldId id="514" r:id="rId4"/>
    <p:sldId id="515" r:id="rId5"/>
    <p:sldId id="516" r:id="rId6"/>
    <p:sldId id="509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508" r:id="rId16"/>
    <p:sldId id="475" r:id="rId17"/>
    <p:sldId id="499" r:id="rId18"/>
    <p:sldId id="476" r:id="rId19"/>
    <p:sldId id="477" r:id="rId20"/>
    <p:sldId id="478" r:id="rId21"/>
    <p:sldId id="479" r:id="rId22"/>
    <p:sldId id="480" r:id="rId23"/>
    <p:sldId id="481" r:id="rId24"/>
    <p:sldId id="482" r:id="rId25"/>
    <p:sldId id="483" r:id="rId26"/>
    <p:sldId id="484" r:id="rId27"/>
    <p:sldId id="485" r:id="rId28"/>
    <p:sldId id="486" r:id="rId29"/>
    <p:sldId id="487" r:id="rId30"/>
    <p:sldId id="488" r:id="rId31"/>
    <p:sldId id="489" r:id="rId32"/>
    <p:sldId id="490" r:id="rId33"/>
    <p:sldId id="491" r:id="rId34"/>
    <p:sldId id="492" r:id="rId35"/>
    <p:sldId id="493" r:id="rId36"/>
    <p:sldId id="494" r:id="rId37"/>
    <p:sldId id="495" r:id="rId38"/>
    <p:sldId id="496" r:id="rId39"/>
    <p:sldId id="497" r:id="rId40"/>
    <p:sldId id="498" r:id="rId41"/>
    <p:sldId id="474" r:id="rId42"/>
    <p:sldId id="454" r:id="rId43"/>
    <p:sldId id="455" r:id="rId44"/>
    <p:sldId id="456" r:id="rId45"/>
    <p:sldId id="457" r:id="rId46"/>
    <p:sldId id="458" r:id="rId47"/>
    <p:sldId id="459" r:id="rId48"/>
    <p:sldId id="460" r:id="rId49"/>
    <p:sldId id="461" r:id="rId50"/>
    <p:sldId id="462" r:id="rId51"/>
    <p:sldId id="463" r:id="rId52"/>
    <p:sldId id="464" r:id="rId53"/>
    <p:sldId id="465" r:id="rId54"/>
    <p:sldId id="466" r:id="rId55"/>
    <p:sldId id="467" r:id="rId56"/>
    <p:sldId id="468" r:id="rId57"/>
    <p:sldId id="469" r:id="rId58"/>
    <p:sldId id="470" r:id="rId59"/>
    <p:sldId id="471" r:id="rId60"/>
    <p:sldId id="472" r:id="rId61"/>
    <p:sldId id="473" r:id="rId62"/>
    <p:sldId id="453" r:id="rId63"/>
    <p:sldId id="433" r:id="rId64"/>
    <p:sldId id="434" r:id="rId65"/>
    <p:sldId id="435" r:id="rId66"/>
    <p:sldId id="436" r:id="rId67"/>
    <p:sldId id="437" r:id="rId68"/>
    <p:sldId id="438" r:id="rId69"/>
    <p:sldId id="439" r:id="rId70"/>
    <p:sldId id="440" r:id="rId71"/>
    <p:sldId id="441" r:id="rId72"/>
    <p:sldId id="442" r:id="rId73"/>
    <p:sldId id="443" r:id="rId74"/>
    <p:sldId id="444" r:id="rId75"/>
    <p:sldId id="445" r:id="rId76"/>
    <p:sldId id="446" r:id="rId77"/>
    <p:sldId id="447" r:id="rId78"/>
    <p:sldId id="448" r:id="rId79"/>
    <p:sldId id="449" r:id="rId80"/>
    <p:sldId id="450" r:id="rId81"/>
    <p:sldId id="451" r:id="rId82"/>
    <p:sldId id="452" r:id="rId83"/>
    <p:sldId id="423" r:id="rId84"/>
    <p:sldId id="424" r:id="rId85"/>
    <p:sldId id="425" r:id="rId86"/>
    <p:sldId id="426" r:id="rId87"/>
    <p:sldId id="427" r:id="rId88"/>
    <p:sldId id="428" r:id="rId89"/>
    <p:sldId id="429" r:id="rId90"/>
    <p:sldId id="430" r:id="rId91"/>
    <p:sldId id="431" r:id="rId92"/>
    <p:sldId id="432" r:id="rId93"/>
    <p:sldId id="421" r:id="rId94"/>
    <p:sldId id="420" r:id="rId95"/>
    <p:sldId id="293" r:id="rId96"/>
    <p:sldId id="412" r:id="rId97"/>
    <p:sldId id="413" r:id="rId98"/>
    <p:sldId id="414" r:id="rId99"/>
    <p:sldId id="415" r:id="rId100"/>
    <p:sldId id="416" r:id="rId101"/>
    <p:sldId id="417" r:id="rId102"/>
    <p:sldId id="418" r:id="rId103"/>
    <p:sldId id="419" r:id="rId104"/>
    <p:sldId id="411" r:id="rId105"/>
    <p:sldId id="402" r:id="rId106"/>
    <p:sldId id="403" r:id="rId107"/>
    <p:sldId id="404" r:id="rId108"/>
    <p:sldId id="405" r:id="rId109"/>
    <p:sldId id="406" r:id="rId110"/>
    <p:sldId id="407" r:id="rId111"/>
    <p:sldId id="408" r:id="rId112"/>
    <p:sldId id="409" r:id="rId113"/>
    <p:sldId id="410" r:id="rId114"/>
    <p:sldId id="399" r:id="rId115"/>
    <p:sldId id="400" r:id="rId116"/>
    <p:sldId id="401" r:id="rId117"/>
    <p:sldId id="396" r:id="rId118"/>
    <p:sldId id="397" r:id="rId119"/>
    <p:sldId id="395" r:id="rId120"/>
    <p:sldId id="398" r:id="rId121"/>
    <p:sldId id="390" r:id="rId122"/>
    <p:sldId id="391" r:id="rId123"/>
    <p:sldId id="392" r:id="rId124"/>
    <p:sldId id="393" r:id="rId125"/>
    <p:sldId id="394" r:id="rId126"/>
    <p:sldId id="386" r:id="rId127"/>
    <p:sldId id="387" r:id="rId128"/>
    <p:sldId id="388" r:id="rId129"/>
    <p:sldId id="389" r:id="rId130"/>
    <p:sldId id="382" r:id="rId131"/>
    <p:sldId id="383" r:id="rId132"/>
    <p:sldId id="384" r:id="rId133"/>
    <p:sldId id="385" r:id="rId134"/>
    <p:sldId id="377" r:id="rId135"/>
    <p:sldId id="378" r:id="rId136"/>
    <p:sldId id="379" r:id="rId137"/>
    <p:sldId id="380" r:id="rId138"/>
    <p:sldId id="381" r:id="rId139"/>
    <p:sldId id="373" r:id="rId140"/>
    <p:sldId id="374" r:id="rId141"/>
    <p:sldId id="375" r:id="rId142"/>
    <p:sldId id="376" r:id="rId143"/>
    <p:sldId id="369" r:id="rId144"/>
    <p:sldId id="370" r:id="rId145"/>
    <p:sldId id="371" r:id="rId146"/>
    <p:sldId id="372" r:id="rId147"/>
    <p:sldId id="365" r:id="rId148"/>
    <p:sldId id="366" r:id="rId149"/>
    <p:sldId id="367" r:id="rId150"/>
    <p:sldId id="368" r:id="rId151"/>
    <p:sldId id="361" r:id="rId152"/>
    <p:sldId id="362" r:id="rId153"/>
    <p:sldId id="363" r:id="rId154"/>
    <p:sldId id="364" r:id="rId155"/>
    <p:sldId id="356" r:id="rId156"/>
    <p:sldId id="357" r:id="rId157"/>
    <p:sldId id="358" r:id="rId158"/>
    <p:sldId id="359" r:id="rId159"/>
    <p:sldId id="360" r:id="rId160"/>
    <p:sldId id="355" r:id="rId161"/>
    <p:sldId id="350" r:id="rId162"/>
    <p:sldId id="351" r:id="rId163"/>
    <p:sldId id="352" r:id="rId164"/>
    <p:sldId id="353" r:id="rId165"/>
    <p:sldId id="354" r:id="rId166"/>
    <p:sldId id="346" r:id="rId167"/>
    <p:sldId id="347" r:id="rId168"/>
    <p:sldId id="348" r:id="rId169"/>
    <p:sldId id="349" r:id="rId170"/>
    <p:sldId id="342" r:id="rId171"/>
    <p:sldId id="343" r:id="rId172"/>
    <p:sldId id="344" r:id="rId173"/>
    <p:sldId id="345" r:id="rId174"/>
    <p:sldId id="337" r:id="rId175"/>
    <p:sldId id="338" r:id="rId176"/>
    <p:sldId id="339" r:id="rId177"/>
    <p:sldId id="340" r:id="rId178"/>
    <p:sldId id="341" r:id="rId179"/>
    <p:sldId id="334" r:id="rId180"/>
    <p:sldId id="335" r:id="rId181"/>
    <p:sldId id="336" r:id="rId182"/>
    <p:sldId id="330" r:id="rId183"/>
    <p:sldId id="331" r:id="rId184"/>
    <p:sldId id="332" r:id="rId185"/>
    <p:sldId id="333" r:id="rId186"/>
    <p:sldId id="325" r:id="rId187"/>
    <p:sldId id="326" r:id="rId188"/>
    <p:sldId id="327" r:id="rId189"/>
    <p:sldId id="328" r:id="rId190"/>
    <p:sldId id="329" r:id="rId191"/>
    <p:sldId id="322" r:id="rId192"/>
    <p:sldId id="323" r:id="rId193"/>
    <p:sldId id="324" r:id="rId194"/>
    <p:sldId id="318" r:id="rId195"/>
    <p:sldId id="319" r:id="rId196"/>
    <p:sldId id="320" r:id="rId197"/>
    <p:sldId id="321" r:id="rId198"/>
    <p:sldId id="315" r:id="rId199"/>
    <p:sldId id="316" r:id="rId200"/>
    <p:sldId id="317" r:id="rId201"/>
    <p:sldId id="311" r:id="rId202"/>
    <p:sldId id="312" r:id="rId203"/>
    <p:sldId id="313" r:id="rId204"/>
    <p:sldId id="314" r:id="rId205"/>
    <p:sldId id="307" r:id="rId206"/>
    <p:sldId id="308" r:id="rId207"/>
    <p:sldId id="309" r:id="rId208"/>
    <p:sldId id="310" r:id="rId209"/>
    <p:sldId id="304" r:id="rId210"/>
    <p:sldId id="305" r:id="rId211"/>
    <p:sldId id="306" r:id="rId212"/>
    <p:sldId id="301" r:id="rId213"/>
    <p:sldId id="302" r:id="rId214"/>
    <p:sldId id="303" r:id="rId215"/>
    <p:sldId id="294" r:id="rId216"/>
    <p:sldId id="295" r:id="rId217"/>
    <p:sldId id="296" r:id="rId218"/>
    <p:sldId id="297" r:id="rId219"/>
    <p:sldId id="298" r:id="rId220"/>
    <p:sldId id="299" r:id="rId221"/>
    <p:sldId id="300" r:id="rId222"/>
    <p:sldId id="288" r:id="rId223"/>
    <p:sldId id="289" r:id="rId224"/>
    <p:sldId id="290" r:id="rId225"/>
    <p:sldId id="291" r:id="rId226"/>
    <p:sldId id="280" r:id="rId227"/>
    <p:sldId id="281" r:id="rId228"/>
    <p:sldId id="282" r:id="rId229"/>
    <p:sldId id="283" r:id="rId230"/>
    <p:sldId id="284" r:id="rId231"/>
    <p:sldId id="285" r:id="rId232"/>
    <p:sldId id="286" r:id="rId233"/>
    <p:sldId id="287" r:id="rId234"/>
    <p:sldId id="276" r:id="rId235"/>
    <p:sldId id="277" r:id="rId236"/>
    <p:sldId id="278" r:id="rId237"/>
    <p:sldId id="279" r:id="rId238"/>
    <p:sldId id="267" r:id="rId239"/>
    <p:sldId id="268" r:id="rId240"/>
    <p:sldId id="272" r:id="rId241"/>
    <p:sldId id="273" r:id="rId242"/>
    <p:sldId id="274" r:id="rId243"/>
    <p:sldId id="275" r:id="rId244"/>
    <p:sldId id="269" r:id="rId245"/>
    <p:sldId id="270" r:id="rId246"/>
    <p:sldId id="271" r:id="rId247"/>
    <p:sldId id="261" r:id="rId248"/>
    <p:sldId id="262" r:id="rId249"/>
    <p:sldId id="263" r:id="rId250"/>
    <p:sldId id="264" r:id="rId251"/>
    <p:sldId id="265" r:id="rId252"/>
    <p:sldId id="266" r:id="rId253"/>
    <p:sldId id="258" r:id="rId254"/>
    <p:sldId id="517" r:id="rId25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theme" Target="theme/theme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slide" Target="slides/slide237.xml"/><Relationship Id="rId254" Type="http://schemas.openxmlformats.org/officeDocument/2006/relationships/slide" Target="slides/slide253.xml"/><Relationship Id="rId259" Type="http://schemas.openxmlformats.org/officeDocument/2006/relationships/tableStyles" Target="tableStyle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presProps" Target="presProp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viewProps" Target="viewProps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opticchurch.net/cgibin/bible/index.php?r=Matthew+5&amp;version=NKJV&amp;btn=View&amp;showVN=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8580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حين تدعوني فاجيبك، وتشتاق الى صنع يديك</a:t>
            </a:r>
            <a:endParaRPr lang="en-GB" sz="1035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4572000"/>
            <a:ext cx="6858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8625" dirty="0" err="1" smtClean="0"/>
              <a:t>xxxx</a:t>
            </a:r>
            <a:endParaRPr lang="en-GB" sz="10350" dirty="0"/>
          </a:p>
        </p:txBody>
      </p:sp>
      <p:sp>
        <p:nvSpPr>
          <p:cNvPr id="2" name="TextBox 1"/>
          <p:cNvSpPr txBox="1"/>
          <p:nvPr/>
        </p:nvSpPr>
        <p:spPr>
          <a:xfrm>
            <a:off x="-1047750" y="871751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9300" y="8717518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Ps 00:00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1700" y="133350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chemeClr val="bg1">
                    <a:lumMod val="65000"/>
                  </a:schemeClr>
                </a:solidFill>
              </a:rPr>
              <a:t>مزامير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اذا ثبتم في كلامي صرتم في الحقيقة تلاميذي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بالساحرين يسخر الرب، وعلى المساكين </a:t>
            </a:r>
            <a:r>
              <a:rPr lang="ar-SA" sz="10350" dirty="0"/>
              <a:t>يغدق نعمه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86000"/>
            <a:ext cx="6629400" cy="4743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لان الرب يتحنن عليك عند صوت صراخك ويستجيب عندما يسمعك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الرب يضيء سراجي، الهي ينير ظلمتي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الرب صالح ومستقيم... يهدي الودعاء باحكامه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تواضعوا امام الرب، يرفعكم الرب</a:t>
            </a:r>
            <a:endParaRPr lang="en-GB" sz="12525" dirty="0"/>
          </a:p>
        </p:txBody>
      </p:sp>
    </p:spTree>
    <p:extLst>
      <p:ext uri="{BB962C8B-B14F-4D97-AF65-F5344CB8AC3E}">
        <p14:creationId xmlns:p14="http://schemas.microsoft.com/office/powerpoint/2010/main" val="39201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عصاك وعكازك هما يعزيانني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343150"/>
            <a:ext cx="6629400" cy="4686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4925" dirty="0"/>
              <a:t>من يطلب يجد</a:t>
            </a:r>
            <a:endParaRPr lang="en-GB" sz="17925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لا تخف من مواجهة أحدٍ، فأنا معك لأُنقذك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57500"/>
            <a:ext cx="6629400" cy="41719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هنيئاً للرحماء لأنهم يرحمون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86000"/>
            <a:ext cx="6629400" cy="4743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نحن نعرف انه اذا تهدمت خيمتنا الارضية، فلنا في السماء بيت ابدي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371850"/>
            <a:ext cx="6629400" cy="3657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اسالوا تعطوا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فلما بررنا الله بالايمان نعمنا بسلام معه بربنا يسوع المسيح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الرب يفتح عيون العميان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من يقيم في حمى العلي. وفي ظل الفقير يبيت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نجاني من عدو لدود. ومن مبغض أقوى مني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028950"/>
            <a:ext cx="6629400" cy="4000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بريش جناحيه يظللك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9972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00350"/>
            <a:ext cx="6629400" cy="4229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إقتربوا من الله ليقترب منكم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9972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الرب يقوم المنحنين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9972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أنا نور العالم من يتبعني لايمشي في الظلام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2662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إذا طلبتم مني شيئاً باسمي أعمله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2662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كل ما للآب هو لي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22662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دقوا الباب يفتح لكم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نحن نعلم ان الله يعمل سوية مع الذين يحبونه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2662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8625" dirty="0"/>
              <a:t>سواعد الاشرار تنكسر</a:t>
            </a:r>
            <a:r>
              <a:rPr lang="en-US" sz="8625" dirty="0"/>
              <a:t> </a:t>
            </a:r>
            <a:r>
              <a:rPr lang="ar-SA" sz="8625" dirty="0"/>
              <a:t>والصديقون يسندهم الرب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42389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اهديك انا الرب </a:t>
            </a:r>
            <a:endParaRPr lang="en-US" sz="8625" dirty="0"/>
          </a:p>
          <a:p>
            <a:pPr marL="0" indent="0" algn="ctr">
              <a:buNone/>
            </a:pPr>
            <a:r>
              <a:rPr lang="ar-SA" sz="8625" dirty="0"/>
              <a:t>كل حين والبي حاجتك في الضِّيق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42389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أما من يعمل بمشيئة الله يثبت الى الابد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42389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من آمن بي لايعطش ابدا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42389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4925" dirty="0"/>
              <a:t>فأنا معك لاتخف!</a:t>
            </a:r>
            <a:endParaRPr lang="en-GB" sz="17925" dirty="0"/>
          </a:p>
        </p:txBody>
      </p:sp>
    </p:spTree>
    <p:extLst>
      <p:ext uri="{BB962C8B-B14F-4D97-AF65-F5344CB8AC3E}">
        <p14:creationId xmlns:p14="http://schemas.microsoft.com/office/powerpoint/2010/main" val="42389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رحوم حنون، صبور وكثير الرحمة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4646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ملجأ المقهورين، ملجأهم في زمن الضيق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4646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نوري وخلاصي فممن اخاف؟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4646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عوني من عند الرب، </a:t>
            </a:r>
            <a:endParaRPr lang="en-US" sz="8625" dirty="0"/>
          </a:p>
          <a:p>
            <a:pPr marL="0" indent="0" algn="ctr">
              <a:buNone/>
            </a:pPr>
            <a:r>
              <a:rPr lang="ar-SA" sz="7200" dirty="0"/>
              <a:t>خالق السماوات والارض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4646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من يتبعني... يكون له نور الحياة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... اذاً لشعب الله راحة مثل راحة الله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40466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ملاك الرب حول اتقيائه، يحنو عليهم ويخلصهم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40466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هناك يظللني يوم السوء... ويسترني بستر مسكنه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40466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أن الله هو الهنا مدى الدهر، وهو الى الابد هادينا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40466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وهذا ما وعدنا به، اي الحياة الابدية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9445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من يسمع لي يسكن مطمئناً، ويأمن ولايرعبه شرّ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9445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ها انا معك، احفظك اينما اتجهت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9445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الله حماية لنا وعزة ونصير عظيم في الضيق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9445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فان كنا لا تنتراخى جاء الحصاد </a:t>
            </a:r>
            <a:endParaRPr lang="en-US" sz="8625" dirty="0"/>
          </a:p>
          <a:p>
            <a:pPr marL="0" indent="0" algn="ctr">
              <a:buNone/>
            </a:pPr>
            <a:r>
              <a:rPr lang="ar-SA" sz="8625" dirty="0"/>
              <a:t>في اوانه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9445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من أعطى بسخاء يعطى، والذي يروي الاخرين يُروى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18056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343150"/>
            <a:ext cx="6629400" cy="4686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وسلام الله الذي يفوق كل ادراك يحفظ قلوبكم وعقولكم في المسيح يسوع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انت يارب تحفظ سالماً، من يثبت ويحتمي فيك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8056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نخلص القوم المساكين ونخفض عيون المترفعين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8056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00350"/>
            <a:ext cx="6629400" cy="4229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600" dirty="0"/>
              <a:t>يرعى قطعانه كالراعي، ويجمع صغارها بذراعه، يحملها حملاً في حضنه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8056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انا هو خبز الحياة، من جاء الي لا يجوع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0006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الاشرار يقطعهم الرب، والذين يرجونه يرثون الارض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10006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اما قويتك ونصرتك وبيميني الصادقة نصرتك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0006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هناك يظللني يوم السوء... وعلى ضخرة يرفعني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0006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مخافة الرب تؤدي الى الحياة، وصاحبها يشبع ولا يحل به سوء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96086335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إرمِ خبزك على وجه المياه، فتجده بعد ايام كثيرة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96086335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القليل الذي يملكه الصديقون خير من ثروة جميع الأشرار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960863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57500"/>
            <a:ext cx="6629400" cy="41719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كل سلاح يشهر عليك لايصلح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أهديك أنا الرب كل حين، والبي حاجتك في الضيق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96086335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4925" dirty="0"/>
              <a:t>من يسأل ينل</a:t>
            </a:r>
            <a:endParaRPr lang="en-GB" sz="17925" dirty="0"/>
          </a:p>
        </p:txBody>
      </p:sp>
    </p:spTree>
    <p:extLst>
      <p:ext uri="{BB962C8B-B14F-4D97-AF65-F5344CB8AC3E}">
        <p14:creationId xmlns:p14="http://schemas.microsoft.com/office/powerpoint/2010/main" val="1468220450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تسير في طريقك آمناً فلا تعثر فيها قدمك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46822045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صالح ومستقيم... يهدي الودعاء باحكامه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46822045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914650"/>
            <a:ext cx="6629400" cy="411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من يطلب الرب لا يعوزه خير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46822045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الرب يضيء سراجي، الهي ينير ظلمتي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999012707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لان الرب يتحنن عليك عند صوت صراخك ويستجيب عندما يسمعك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999012707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بالساحرين يسخر الرب، وعلى المساكين يغدق نعمه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999012707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86000"/>
            <a:ext cx="6629400" cy="4743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اما الان ففي المسيح يسوع صرتم قريبين بدم المسيح بعدما كنتم بعيدين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999012707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971800"/>
            <a:ext cx="6629400" cy="40576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انا انا الماحي معاصيك، وخطاياك لا اذكرها لاجلي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999012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لايصيبك اي سوء، ولاتقترب نكبة من مسكنك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86000"/>
            <a:ext cx="6629400" cy="4743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من يذهب باكياً، وهو يحمل بذوراً للزرع، يرجع مرنماً وهو يحمل حزمة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715869652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...تكفيك نغمتي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103420694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اسير قدامك فامهد الجبال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103420694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تواضعوا امام الرب، يرفعكم الرب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03420694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عصاك وعكازك هما يعزيانني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034206941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4925" dirty="0"/>
              <a:t>من يطلب يجد</a:t>
            </a:r>
            <a:endParaRPr lang="en-GB" sz="17925" dirty="0"/>
          </a:p>
        </p:txBody>
      </p:sp>
    </p:spTree>
    <p:extLst>
      <p:ext uri="{BB962C8B-B14F-4D97-AF65-F5344CB8AC3E}">
        <p14:creationId xmlns:p14="http://schemas.microsoft.com/office/powerpoint/2010/main" val="103420694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لا تخف من مواجهة أحدٍ، فأنا معك لأُنقذك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88751018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هنيئاً للرحماء لأنهم يرحمون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88751018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71700"/>
            <a:ext cx="6629400" cy="48577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نحن نعرف انه اذا تهدمت خيمتنا الارضية، فلنا في السماء بيت ابدي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887510186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7200" dirty="0"/>
              <a:t>فلما بررنا الله بالايمان </a:t>
            </a:r>
            <a:r>
              <a:rPr lang="ar-SA" sz="8625" dirty="0"/>
              <a:t>نعمنا بسلام معه </a:t>
            </a:r>
            <a:r>
              <a:rPr lang="ar-SA" sz="6600" dirty="0"/>
              <a:t>بربنا يسوع المسيح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887510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صالح ومستقيم.. ويعلم المساكين طرقه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7776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الرب يفتح عيون العميان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343335042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من يقيم في حمى العلي. وفي ظل الفقير يبيت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343335042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نجاني من عدو لدود. ومن مبغض أقوى مني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343335042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971800"/>
            <a:ext cx="6629400" cy="40576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بريش جناحيه يظللك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343335042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إقتربوا من الله ليقترب منكم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06400092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الرب يقوم المنحنين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2064000921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أنا نور العالم من يتبعني لايمشي في الظلام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064000921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إذا طلبتم مني شيئاً باسمي أعمله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064000921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كل ما للآب هو لي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206400092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نحن نعلم ان الله يعمل سوية مع الذين يحبونه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097707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لانه هو نفسه تالم بالتجربة، فامكنه ان يعين المجربين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57500"/>
            <a:ext cx="6629400" cy="41719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ومن زرع كثيرا حصد كثيرا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097707779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سواعد الاشرار تنكسر. والصديقون يسندهم الرب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1097707779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اهديك انا الرب كل حين والبي حاجتك في الضِّيق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40210508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أما من يعمل بمشيئة الله يثبت الى الابد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402105083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قبل أن يدعوني أجيب وفيما يتكلمون أستمع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4021050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أنا هو الباب فمن دخل مني يخلص: يدخل ويخرج ويجد مرعى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3402105083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914650"/>
            <a:ext cx="6629400" cy="411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لأن الرب يكون نورك الدائم وتكون أيام مناحتك إنقضت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783594551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أنا قادر على تحمل كل شيء بالذي يقويني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783594551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من يسرع يقع في الشرك، والمتكل على الرب يأمن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783594551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28850"/>
            <a:ext cx="6629400" cy="48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فاعلموا ان الرب الهكم هو الله، الإله الأمين، يحفظ العهد والرحمة لمحبِّيه الى الف جيل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783594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28850"/>
            <a:ext cx="6629400" cy="48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وانما امرتهم بان يسمعوا لي حين اكلمهم فاكون لهم الها ويكونون لي شعبا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الرب يمنح شعبه العزة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783594551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خرافي تسمع صوتي، أعطيها الحياة الأبدية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51081556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86000"/>
            <a:ext cx="6629400" cy="4743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الى ان تزول السماء والأرض لا يزول حوف واحد أو نقطة واحدة من الشريعة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51081556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الرب صالح ومستقيم.. </a:t>
            </a:r>
            <a:r>
              <a:rPr lang="ar-SA" sz="8625" dirty="0"/>
              <a:t>يرشد الخاطئين في الطريق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510815561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اينما سرت تغرَّف اليه، فييسر لك طريقك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952057806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يحرسك الرب من كل سوء، يحرس الرب نفسك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952057806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من خدمني أكرمه الآب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952057806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الحب لاتطفئه المياه الغزيرة ولا تغمره الأنهار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95205780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ذقو الباب يفتح لكم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3824994309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كل من آمن به ينال باسمه غفران الخطايا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82499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8580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600" dirty="0">
                <a:hlinkClick r:id="rId2"/>
              </a:rPr>
              <a:t>http://copticchurch.net/cgibin/bible/index.php?r=Matthew+5&amp;version=NKJV&amp;btn=View&amp;showVN=1</a:t>
            </a:r>
            <a:endParaRPr lang="ar-SA" sz="3600" dirty="0"/>
          </a:p>
          <a:p>
            <a:pPr marL="0" indent="0" algn="ctr">
              <a:buNone/>
            </a:pPr>
            <a:endParaRPr lang="en-GB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4572000"/>
            <a:ext cx="6858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8625" dirty="0" err="1" smtClean="0"/>
              <a:t>xxxx</a:t>
            </a:r>
            <a:endParaRPr lang="en-GB" sz="10350" dirty="0"/>
          </a:p>
        </p:txBody>
      </p:sp>
      <p:sp>
        <p:nvSpPr>
          <p:cNvPr id="2" name="TextBox 1"/>
          <p:cNvSpPr txBox="1"/>
          <p:nvPr/>
        </p:nvSpPr>
        <p:spPr>
          <a:xfrm>
            <a:off x="-1047750" y="871751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9300" y="8717518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Ps 00:00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1700" y="133350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chemeClr val="bg1">
                    <a:lumMod val="65000"/>
                  </a:schemeClr>
                </a:solidFill>
              </a:rPr>
              <a:t>مزامير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3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تبارك الرب... ولم تسقط كلمة واحدة من جميع اقواله الصالحة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فلاتخاف من هول الليل، ولا من سهم يطير في النهار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824994309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لأنك انت حماي وحصن منيع في وجه العدو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392038247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هناك يظللني يوم السوء، ويسترني بستر مسكنه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392038247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السماء والأرض تزولان وكلامي لن يزول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392038247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343150"/>
            <a:ext cx="6629400" cy="4686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هو الرب يهب الحكمة ومن فمه المعرفة والفهم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392038247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600" dirty="0"/>
              <a:t>إذا كان أحد منكم تنقصه الحكمة، فليطلبها من الله ينلها، لان الله يعطي بسخاء ولا يلوم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982776972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اسمع الرب الإله حين يتكلم بالسلام لشعبه والذين يتقونه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982776972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هنيئاً لصانعي السلام، لأنهم أبناء الله يدعون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982776972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971800"/>
            <a:ext cx="6629400" cy="40576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وصيته صالحة تنير العيون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982776972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من يمينك دوام النعم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767058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كبعد المشرق عن المفرب يبعد عنا معاصينا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لان عين الرب على الأبرار وأذنهم تصغي الى دعائهم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767058205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028950"/>
            <a:ext cx="6629400" cy="4000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سلاماً اترك لكم وسلامي أعطيكم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767058205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الحق الحق اقول لكم: من آمن بي فله الحياة الابدية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547944851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ثمرة الصديق شجرة حياة ومن كان حكيماً ربح الناس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547944851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يصرخ الصديقون فيسمع الرب وينقذهم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547944851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00350"/>
            <a:ext cx="6629400" cy="4229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الرب ينجيك من فخ الصياد ومن عاقبة السقوط في المهاوي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يحرسها في رواحك ومجيئك من الآن والى الابد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كن امينا حتى الموت</a:t>
            </a:r>
            <a:r>
              <a:rPr lang="ar-SA" sz="6000" dirty="0"/>
              <a:t>،</a:t>
            </a:r>
            <a:r>
              <a:rPr lang="ar-SA" sz="8625" dirty="0"/>
              <a:t> وأنا أعطيك إكليل الحياة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028950"/>
            <a:ext cx="6629400" cy="4000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كمن تعزيه امه اع يكم أنا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من ثبت في المحية </a:t>
            </a:r>
            <a:r>
              <a:rPr lang="ar-SA" sz="10350" dirty="0"/>
              <a:t>ثبت في الله </a:t>
            </a:r>
            <a:endParaRPr lang="en-US" sz="10350" dirty="0"/>
          </a:p>
          <a:p>
            <a:pPr marL="0" indent="0" algn="ctr">
              <a:buNone/>
            </a:pPr>
            <a:r>
              <a:rPr lang="ar-SA" sz="8625" dirty="0"/>
              <a:t>وثبت الله فيه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يرضى الرب عن سلوك الانسان، فيجعل حتى اعدائه يسالمونه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57500"/>
            <a:ext cx="6629400" cy="41719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من ثبت في وانا فيه يثمر كثيراً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الله يوفي حاجتكم كلها بما له من غنى عظيم </a:t>
            </a:r>
            <a:r>
              <a:rPr lang="ar-SA" sz="8625" dirty="0"/>
              <a:t>في المسيح يسوع</a:t>
            </a:r>
            <a:endParaRPr lang="en-GB" sz="8625" b="1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تدعو فيستجيب لك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3510701234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احياء الرب يسكنون عنده آمنين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510701234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انا اعطي العظشان من ينبوع ماء الحياة مجاناً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510701234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تستغيث فيقول: ها انا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3510701234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10350" dirty="0"/>
              <a:t>ها انا معكم طوال الايام الى انقضاء الدهر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7200" dirty="0"/>
              <a:t>الرب يبارك شعبه بالسلام</a:t>
            </a:r>
            <a:endParaRPr lang="en-GB" sz="7200" dirty="0"/>
          </a:p>
          <a:p>
            <a:pPr marL="0" indent="0" algn="ctr">
              <a:buNone/>
            </a:pPr>
            <a:r>
              <a:rPr lang="ar-SA" sz="7200" dirty="0"/>
              <a:t>الرب الاله شمس وترس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يفتدي نفوس عابديه، ولايعاقب من يحتمي به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انهص ايها النائم يضيء لك المسيح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ادعوني يوم الضيق، فاخلصكم فتمجدوني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انا هو الباب. فمن دخل مني يخلص: يدخل ويخرج ويجد مرعى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اعلمك </a:t>
            </a:r>
          </a:p>
          <a:p>
            <a:pPr marL="0" indent="0" algn="ctr">
              <a:buNone/>
            </a:pPr>
            <a:r>
              <a:rPr lang="ar-SA" sz="10350" dirty="0"/>
              <a:t>واريك الطريق وارشدك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فبنعمة الله نلتم الخلاص بالايمان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كل شيء تطلبونه وانتم تصلون بايمان، تنالونه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ابوك الذي يرى في الخفية هو يكافئك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468582825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اما الذين يرجون الرب، فتتجدد قواهم على الدوام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468582825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ارشدك وعيني عليك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3468582825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ادعني فاجيبك بما لاتغرف من عظائم الامور وخفاياها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468582825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الله معك في كل ما تعمله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825292457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وانا على رحمتك توكلت، وقلبي يبتهج بخلاصك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825292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معينكم الاله الازلي، ذراعه الازلية تسندكم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34315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ارشدك وعيني عليك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6324772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املأني فرحاً بحضورك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6324772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القوا كل همكم عليه وهو يعتني بكم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6324772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منيتي وحظي ونصيبي. وفي يديه مصيري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6324772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الرجل الامين كثير البركات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825292457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الق على الرب همك وهو يعولك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825292457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سلم الى الرب امرك واتكل عليه وهويدبر</a:t>
            </a:r>
            <a:endParaRPr lang="en-GB" sz="17925" dirty="0"/>
          </a:p>
        </p:txBody>
      </p:sp>
    </p:spTree>
    <p:extLst>
      <p:ext uri="{BB962C8B-B14F-4D97-AF65-F5344CB8AC3E}">
        <p14:creationId xmlns:p14="http://schemas.microsoft.com/office/powerpoint/2010/main" val="825292457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الرب عزتي وتسبيحي. جاء فخلصني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22410793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86000"/>
            <a:ext cx="6629400" cy="4743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تعالوا الي ياجميع المتعبين والرازحين تحت اثقالكم وانا اريحكم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22410793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...وابوكم السماوي </a:t>
            </a:r>
            <a:r>
              <a:rPr lang="ar-SA" sz="8625" dirty="0"/>
              <a:t>يعرف انكم </a:t>
            </a:r>
            <a:r>
              <a:rPr lang="ar-SA" sz="7200" dirty="0"/>
              <a:t>تحتاجون</a:t>
            </a:r>
            <a:endParaRPr lang="ar-SA" sz="8625" dirty="0"/>
          </a:p>
          <a:p>
            <a:pPr marL="0" indent="0" algn="ctr">
              <a:buNone/>
            </a:pPr>
            <a:r>
              <a:rPr lang="ar-SA" sz="8625" dirty="0"/>
              <a:t> الى هذا كله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122410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ملاك الرب حول اتقيائه، يحنو عليهم ويخلصهم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... ان جلست في الظلمه فالرب نور لي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22410793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يفتح الرب لكم السماء كنزه الخير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22410793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بذل للموت نفسه... وهو الذي شفع فيهم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294658187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343150"/>
            <a:ext cx="6629400" cy="4686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وقال السيد الرب، في التوبة والطاعة خلاصكم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3744797088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ءء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9081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من غلب... اكون له الهاً ويكون لي ابناً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الرب راعي فلا يعوزني شيء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فالرب يعرف كيف ينقذ الانقياء من محنتهم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57500"/>
            <a:ext cx="6629400" cy="41719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انت يارب صالح وغفور وكثير الرحمة لمن يدعوك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هنيئا لصانعي السلام، لانهم ابناء الله يدعون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9904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486150"/>
            <a:ext cx="6629400" cy="3543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من يسال ينل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الرب قادر ان يزيدكم كل نعمة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يصون حياة الابرار، وميراثهم يبفى للابد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في الامان والثقة قوتكم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971800"/>
            <a:ext cx="6629400" cy="40576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من يسمع لي ويؤمن بمن ارسلني فله الحياة الابدية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اما من يشرب من الماء الذي اعطيه انا فلن يعطش ابدا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00350"/>
            <a:ext cx="6629400" cy="4229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من يثبت الى النهاية يخلص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00350"/>
            <a:ext cx="6629400" cy="4229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كونوا ثابتين راسخين ... عالمين ان جهدكم في الرب لايضيع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971800"/>
            <a:ext cx="6629400" cy="40576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من يدق الباب يفتح له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يحب الانصاف ولايتخلى عن اتقيائه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86000"/>
            <a:ext cx="6629400" cy="4743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ان سمع احد صوتي وفتح الباب دخلت اليه وتعشيت معه وتعشى هو معي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9904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اذا غضب اعدائي مددت يدك وخلصني يمينك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امر الرب مستقيم يفرح القلب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6641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4925" dirty="0"/>
              <a:t>الرب حارس لك</a:t>
            </a:r>
            <a:endParaRPr lang="en-GB" sz="17925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...لاتخف، فأنا افتديتك سمبتك وجعلتك لي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57500"/>
            <a:ext cx="6629400" cy="41719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وسينجيني الرب من كل شر، ويحفظني لملكوته السماوي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371850"/>
            <a:ext cx="6629400" cy="3657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اطلبوا تجدوا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تشرق لكم ايهاالمتقون لإسمي شمس البر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لن اترككم يتامى، بل ارجع اليكم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4925" dirty="0"/>
              <a:t>من يطلب يجد</a:t>
            </a:r>
            <a:endParaRPr lang="en-GB" sz="17925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من غلب يرث كل هذا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من جاء الي لا ابعده عني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29904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343150"/>
            <a:ext cx="6629400" cy="4686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لكن الذي يخسر حياته في سبيل البشارة يخلصها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يستمع لتضرعي، الرب يتقبل صلاتي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914650"/>
            <a:ext cx="6629400" cy="411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اتبعاني اجعلكما صيادي بشر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00350"/>
            <a:ext cx="6629400" cy="4229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الرب يمنح النعمة والمجد، الرب لايمنع الخير عن اهله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من وهبه الاب لي بجيء الي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00350"/>
            <a:ext cx="6629400" cy="4229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الاساءات الى الصديقين كثيرة، ومن جميعها ينقذهم الرب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السماء والارض تزولان وكلامي لن يزول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يصون حياة الابرار، وميراثهم يبقى الى الابد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رنمي وافرحي. فها أنا آتي واسكن في وسطك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00350"/>
            <a:ext cx="6629400" cy="4229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كلام الله يبقى الى الابد، هذا هو الكلام الذي بشرناكم به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خرافي تسمع صوتي، وانا اعرفها، وهي تتبعني... فلا تهلك ابدا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407857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في بيت ابي منازل كثيرة. انا ذاهب لأُهيئ لكم مكاناً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لايخزون في زمن السوء، وفي ايام الجوع يشبعون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86050"/>
            <a:ext cx="66294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هو قادر ان يخلص الذين يتقربون به </a:t>
            </a:r>
            <a:r>
              <a:rPr lang="ar-SA" sz="7200" dirty="0"/>
              <a:t>الى الله خلاصاً تاماً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5345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4925" dirty="0"/>
              <a:t>في كنفه نحتمي</a:t>
            </a:r>
            <a:endParaRPr lang="en-GB" sz="17925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في يوم بليتي... فكان الرب سندي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هنيئا للمحزونين، لانهم يعزون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من آمن بي لايعطش ابدا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فأنا معك لاتخف!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رحوم حنون، صبور وكثير الرحمة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الرب ملجأ المقهورين، ملجأهم في زمن الضيق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يسلم الذين يحبون شريعتك، لان لا شيء به يعثرون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... اذاً لشعب الله راحة مثل راحة الله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عوني من عند الرب، خالق السماوات والارض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الرب نوري وخلاصي فممن اخاف؟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ملاك الرب حول اتقيائه، يحنو عليهم ويخلصهم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هناك يظللني يوم السوء... ويسترني بستر مسكنه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71750"/>
            <a:ext cx="6629400" cy="445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أن الله هو الهنا مدى الدهر، وهو الى الابد هادينا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وهذا ما وعدنا به، اي الحياة الابدية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من يسمع لي يسكن مطمئناً، ويأمن ولايرعبه شرّ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ها انا معك، احفظك اينما اتجهت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الله حماية لنا وعزة ونصير عظيم في الضيق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اذا سرت في النار فلا تكويك، او في اللهيب فلا يحرقك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فان كنا لا تنتراخى جاء الحصاد في اوانه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57500"/>
            <a:ext cx="6629400" cy="41719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من أعطى بسخاء يعطى، والذي يروي الاخرين يُروى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انت يارب تحفظ سالماً، من يثبت ويحتمي فيك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نخلص القوم المساكين ونخفض عيون المترفعين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اما قويتك ونصرتك وبيميني الصادقة نصرتك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57500"/>
            <a:ext cx="6629400" cy="41719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600" dirty="0"/>
              <a:t>يرعى قطعانه كالراعي، ويجمع صغارها بذراعه، يحملها حملاً في حضنه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0350" dirty="0"/>
              <a:t>انا هو خبز الحياة، من جاء الي لا يجوع</a:t>
            </a:r>
            <a:endParaRPr lang="en-GB" sz="12450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800350"/>
            <a:ext cx="6629400" cy="4229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الاشرار يقطعهم الرب، والذين يرجونه يرثون الارض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هناك يظللني يوم السوء... وعلى ضخرة يرفعني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743200"/>
            <a:ext cx="6629400" cy="4286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مخافة الرب تؤدي الى الحياة، وصاحبها يشبع ولا يحل به سوء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028950"/>
            <a:ext cx="6629400" cy="4000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فما من شيء غير ممكن عند الله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إرمِ خبزك على وجه المياه، فتجده بعد ايام كثيرة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القليل الذي يملكه الصديقون خير من ثروة جميع الأشرار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00300"/>
            <a:ext cx="6629400" cy="46291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أهديك أنا الرب كل حين، والبي حاجتك في الضيق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114550"/>
            <a:ext cx="6629400" cy="491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4925" dirty="0"/>
              <a:t>من يسأل ينل</a:t>
            </a:r>
            <a:endParaRPr lang="en-GB" sz="17925" dirty="0"/>
          </a:p>
        </p:txBody>
      </p:sp>
    </p:spTree>
    <p:extLst>
      <p:ext uri="{BB962C8B-B14F-4D97-AF65-F5344CB8AC3E}">
        <p14:creationId xmlns:p14="http://schemas.microsoft.com/office/powerpoint/2010/main" val="38112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28900"/>
            <a:ext cx="6629400" cy="4400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تسير في طريقك آمناً فلا تعثر فيها قدمك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14600"/>
            <a:ext cx="6629400" cy="451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2450" dirty="0"/>
              <a:t>اسير قدامك فامهد الجبال</a:t>
            </a:r>
            <a:endParaRPr lang="en-GB" sz="14925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86000"/>
            <a:ext cx="6629400" cy="4743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4925" dirty="0"/>
              <a:t>...تكفيك نعمتي</a:t>
            </a:r>
            <a:endParaRPr lang="en-GB" sz="17925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86000"/>
            <a:ext cx="6629400" cy="4743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من يذهب باكياً، وهو يحمل بذوراً للزرع، يرجع مرنماً وهو يحمل حزمة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457450"/>
            <a:ext cx="6629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625" dirty="0"/>
              <a:t>انا انا الماحي</a:t>
            </a:r>
            <a:r>
              <a:rPr lang="ar-SA" sz="7200" dirty="0"/>
              <a:t> معاصيك، وخطاياك </a:t>
            </a:r>
            <a:endParaRPr lang="en-US" sz="7200" dirty="0"/>
          </a:p>
          <a:p>
            <a:pPr marL="0" indent="0" algn="ctr">
              <a:buNone/>
            </a:pPr>
            <a:r>
              <a:rPr lang="ar-SA" sz="8625" dirty="0"/>
              <a:t>لا اذكرها لاجلي</a:t>
            </a:r>
            <a:endParaRPr lang="en-GB" sz="10350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28850"/>
            <a:ext cx="6629400" cy="48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dirty="0"/>
              <a:t>اما الان ففي المسيح يسوع صرتم قريبين بدم المسيح </a:t>
            </a:r>
            <a:endParaRPr lang="en-US" sz="7200" dirty="0"/>
          </a:p>
          <a:p>
            <a:pPr marL="0" indent="0" algn="ctr">
              <a:buNone/>
            </a:pPr>
            <a:r>
              <a:rPr lang="ar-SA" sz="7200" dirty="0"/>
              <a:t>بعدما كنتم بعيدين</a:t>
            </a:r>
            <a:endParaRPr lang="en-GB" sz="8625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1925</Words>
  <Application>Microsoft Office PowerPoint</Application>
  <PresentationFormat>On-screen Show (4:3)</PresentationFormat>
  <Paragraphs>271</Paragraphs>
  <Slides>254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254</vt:i4>
      </vt:variant>
    </vt:vector>
  </HeadingPairs>
  <TitlesOfParts>
    <vt:vector size="25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Souad Barchini</dc:creator>
  <cp:lastModifiedBy>Souad Barchini</cp:lastModifiedBy>
  <cp:revision>24</cp:revision>
  <dcterms:created xsi:type="dcterms:W3CDTF">2006-08-16T00:00:00Z</dcterms:created>
  <dcterms:modified xsi:type="dcterms:W3CDTF">2019-04-08T14:36:50Z</dcterms:modified>
</cp:coreProperties>
</file>