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1" r:id="rId2"/>
    <p:sldId id="529" r:id="rId3"/>
    <p:sldId id="530" r:id="rId4"/>
    <p:sldId id="528" r:id="rId5"/>
    <p:sldId id="531" r:id="rId6"/>
    <p:sldId id="532" r:id="rId7"/>
    <p:sldId id="523" r:id="rId8"/>
    <p:sldId id="533" r:id="rId9"/>
    <p:sldId id="534" r:id="rId10"/>
    <p:sldId id="535" r:id="rId11"/>
    <p:sldId id="536" r:id="rId12"/>
    <p:sldId id="537" r:id="rId13"/>
    <p:sldId id="540" r:id="rId14"/>
    <p:sldId id="563" r:id="rId15"/>
    <p:sldId id="501" r:id="rId16"/>
    <p:sldId id="541" r:id="rId17"/>
    <p:sldId id="502" r:id="rId18"/>
    <p:sldId id="542" r:id="rId19"/>
    <p:sldId id="503" r:id="rId20"/>
    <p:sldId id="543" r:id="rId21"/>
    <p:sldId id="504" r:id="rId22"/>
    <p:sldId id="544" r:id="rId23"/>
    <p:sldId id="505" r:id="rId24"/>
    <p:sldId id="545" r:id="rId25"/>
    <p:sldId id="506" r:id="rId26"/>
    <p:sldId id="548" r:id="rId27"/>
    <p:sldId id="507" r:id="rId28"/>
    <p:sldId id="547" r:id="rId29"/>
    <p:sldId id="508" r:id="rId30"/>
    <p:sldId id="546" r:id="rId31"/>
    <p:sldId id="475" r:id="rId32"/>
    <p:sldId id="559" r:id="rId33"/>
    <p:sldId id="476" r:id="rId34"/>
    <p:sldId id="560" r:id="rId35"/>
    <p:sldId id="477" r:id="rId36"/>
    <p:sldId id="561" r:id="rId37"/>
    <p:sldId id="478" r:id="rId38"/>
    <p:sldId id="562" r:id="rId39"/>
    <p:sldId id="479" r:id="rId40"/>
    <p:sldId id="480" r:id="rId41"/>
    <p:sldId id="481" r:id="rId42"/>
    <p:sldId id="482" r:id="rId43"/>
    <p:sldId id="483" r:id="rId44"/>
    <p:sldId id="484" r:id="rId45"/>
    <p:sldId id="485" r:id="rId46"/>
    <p:sldId id="486" r:id="rId47"/>
    <p:sldId id="488" r:id="rId48"/>
    <p:sldId id="489" r:id="rId49"/>
    <p:sldId id="490" r:id="rId50"/>
    <p:sldId id="491" r:id="rId51"/>
    <p:sldId id="492" r:id="rId52"/>
    <p:sldId id="493" r:id="rId53"/>
    <p:sldId id="494" r:id="rId54"/>
    <p:sldId id="495" r:id="rId55"/>
    <p:sldId id="496" r:id="rId56"/>
    <p:sldId id="497" r:id="rId57"/>
    <p:sldId id="498" r:id="rId58"/>
    <p:sldId id="474" r:id="rId59"/>
    <p:sldId id="454" r:id="rId60"/>
    <p:sldId id="519" r:id="rId61"/>
    <p:sldId id="455" r:id="rId62"/>
    <p:sldId id="456" r:id="rId63"/>
    <p:sldId id="457" r:id="rId64"/>
    <p:sldId id="458" r:id="rId65"/>
    <p:sldId id="459" r:id="rId66"/>
    <p:sldId id="460" r:id="rId67"/>
    <p:sldId id="461" r:id="rId68"/>
    <p:sldId id="462" r:id="rId69"/>
    <p:sldId id="463" r:id="rId70"/>
    <p:sldId id="464" r:id="rId71"/>
    <p:sldId id="465" r:id="rId72"/>
    <p:sldId id="466" r:id="rId73"/>
    <p:sldId id="467" r:id="rId74"/>
    <p:sldId id="468" r:id="rId75"/>
    <p:sldId id="469" r:id="rId76"/>
    <p:sldId id="470" r:id="rId77"/>
    <p:sldId id="471" r:id="rId78"/>
    <p:sldId id="472" r:id="rId79"/>
    <p:sldId id="473" r:id="rId80"/>
    <p:sldId id="453" r:id="rId81"/>
    <p:sldId id="433" r:id="rId82"/>
    <p:sldId id="434" r:id="rId83"/>
    <p:sldId id="435" r:id="rId84"/>
    <p:sldId id="436" r:id="rId85"/>
    <p:sldId id="437" r:id="rId86"/>
    <p:sldId id="438" r:id="rId87"/>
    <p:sldId id="439" r:id="rId88"/>
    <p:sldId id="440" r:id="rId89"/>
    <p:sldId id="441" r:id="rId90"/>
    <p:sldId id="442" r:id="rId91"/>
    <p:sldId id="443" r:id="rId92"/>
    <p:sldId id="444" r:id="rId93"/>
    <p:sldId id="445" r:id="rId94"/>
    <p:sldId id="446" r:id="rId95"/>
    <p:sldId id="447" r:id="rId96"/>
    <p:sldId id="448" r:id="rId97"/>
    <p:sldId id="449" r:id="rId98"/>
    <p:sldId id="450" r:id="rId99"/>
    <p:sldId id="451" r:id="rId100"/>
    <p:sldId id="452" r:id="rId101"/>
    <p:sldId id="423" r:id="rId102"/>
    <p:sldId id="424" r:id="rId103"/>
    <p:sldId id="425" r:id="rId104"/>
    <p:sldId id="426" r:id="rId105"/>
    <p:sldId id="427" r:id="rId106"/>
    <p:sldId id="428" r:id="rId107"/>
    <p:sldId id="429" r:id="rId108"/>
    <p:sldId id="430" r:id="rId109"/>
    <p:sldId id="431" r:id="rId110"/>
    <p:sldId id="432" r:id="rId111"/>
    <p:sldId id="421" r:id="rId112"/>
    <p:sldId id="420" r:id="rId113"/>
    <p:sldId id="293" r:id="rId114"/>
    <p:sldId id="412" r:id="rId115"/>
    <p:sldId id="413" r:id="rId116"/>
    <p:sldId id="414" r:id="rId117"/>
    <p:sldId id="415" r:id="rId118"/>
    <p:sldId id="416" r:id="rId119"/>
    <p:sldId id="417" r:id="rId120"/>
    <p:sldId id="418" r:id="rId121"/>
    <p:sldId id="419" r:id="rId122"/>
    <p:sldId id="411" r:id="rId123"/>
    <p:sldId id="402" r:id="rId124"/>
    <p:sldId id="403" r:id="rId125"/>
    <p:sldId id="404" r:id="rId126"/>
    <p:sldId id="405" r:id="rId127"/>
    <p:sldId id="406" r:id="rId128"/>
    <p:sldId id="407" r:id="rId129"/>
    <p:sldId id="408" r:id="rId130"/>
    <p:sldId id="409" r:id="rId131"/>
    <p:sldId id="410" r:id="rId132"/>
    <p:sldId id="399" r:id="rId133"/>
    <p:sldId id="400" r:id="rId134"/>
    <p:sldId id="401" r:id="rId135"/>
    <p:sldId id="396" r:id="rId136"/>
    <p:sldId id="397" r:id="rId137"/>
    <p:sldId id="395" r:id="rId138"/>
    <p:sldId id="398" r:id="rId139"/>
    <p:sldId id="390" r:id="rId140"/>
    <p:sldId id="391" r:id="rId141"/>
    <p:sldId id="392" r:id="rId142"/>
    <p:sldId id="393" r:id="rId143"/>
    <p:sldId id="394" r:id="rId144"/>
    <p:sldId id="386" r:id="rId145"/>
    <p:sldId id="387" r:id="rId146"/>
    <p:sldId id="388" r:id="rId147"/>
    <p:sldId id="389" r:id="rId148"/>
    <p:sldId id="382" r:id="rId149"/>
    <p:sldId id="383" r:id="rId150"/>
    <p:sldId id="384" r:id="rId151"/>
    <p:sldId id="385" r:id="rId152"/>
    <p:sldId id="377" r:id="rId153"/>
    <p:sldId id="378" r:id="rId154"/>
    <p:sldId id="379" r:id="rId155"/>
    <p:sldId id="380" r:id="rId156"/>
    <p:sldId id="381" r:id="rId157"/>
    <p:sldId id="373" r:id="rId158"/>
    <p:sldId id="374" r:id="rId159"/>
    <p:sldId id="375" r:id="rId160"/>
    <p:sldId id="376" r:id="rId161"/>
    <p:sldId id="369" r:id="rId162"/>
    <p:sldId id="370" r:id="rId163"/>
    <p:sldId id="371" r:id="rId164"/>
    <p:sldId id="372" r:id="rId165"/>
    <p:sldId id="365" r:id="rId166"/>
    <p:sldId id="366" r:id="rId167"/>
    <p:sldId id="367" r:id="rId168"/>
    <p:sldId id="368" r:id="rId169"/>
    <p:sldId id="361" r:id="rId170"/>
    <p:sldId id="362" r:id="rId171"/>
    <p:sldId id="363" r:id="rId172"/>
    <p:sldId id="364" r:id="rId173"/>
    <p:sldId id="356" r:id="rId174"/>
    <p:sldId id="357" r:id="rId175"/>
    <p:sldId id="358" r:id="rId176"/>
    <p:sldId id="359" r:id="rId177"/>
    <p:sldId id="360" r:id="rId178"/>
    <p:sldId id="355" r:id="rId179"/>
    <p:sldId id="350" r:id="rId180"/>
    <p:sldId id="351" r:id="rId181"/>
    <p:sldId id="352" r:id="rId182"/>
    <p:sldId id="353" r:id="rId183"/>
    <p:sldId id="354" r:id="rId184"/>
    <p:sldId id="346" r:id="rId185"/>
    <p:sldId id="347" r:id="rId186"/>
    <p:sldId id="348" r:id="rId187"/>
    <p:sldId id="349" r:id="rId188"/>
    <p:sldId id="342" r:id="rId189"/>
    <p:sldId id="343" r:id="rId190"/>
    <p:sldId id="344" r:id="rId191"/>
    <p:sldId id="345" r:id="rId192"/>
    <p:sldId id="337" r:id="rId193"/>
    <p:sldId id="338" r:id="rId194"/>
    <p:sldId id="339" r:id="rId195"/>
    <p:sldId id="340" r:id="rId196"/>
    <p:sldId id="341" r:id="rId197"/>
    <p:sldId id="334" r:id="rId198"/>
    <p:sldId id="335" r:id="rId199"/>
    <p:sldId id="336" r:id="rId200"/>
    <p:sldId id="330" r:id="rId201"/>
    <p:sldId id="331" r:id="rId202"/>
    <p:sldId id="332" r:id="rId203"/>
    <p:sldId id="333" r:id="rId204"/>
    <p:sldId id="325" r:id="rId205"/>
    <p:sldId id="326" r:id="rId206"/>
    <p:sldId id="327" r:id="rId207"/>
    <p:sldId id="328" r:id="rId208"/>
    <p:sldId id="329" r:id="rId209"/>
    <p:sldId id="322" r:id="rId210"/>
    <p:sldId id="323" r:id="rId211"/>
    <p:sldId id="324" r:id="rId212"/>
    <p:sldId id="318" r:id="rId213"/>
    <p:sldId id="319" r:id="rId214"/>
    <p:sldId id="320" r:id="rId215"/>
    <p:sldId id="321" r:id="rId216"/>
    <p:sldId id="315" r:id="rId217"/>
    <p:sldId id="316" r:id="rId218"/>
    <p:sldId id="317" r:id="rId219"/>
    <p:sldId id="311" r:id="rId220"/>
    <p:sldId id="312" r:id="rId221"/>
    <p:sldId id="313" r:id="rId222"/>
    <p:sldId id="314" r:id="rId223"/>
    <p:sldId id="307" r:id="rId224"/>
    <p:sldId id="308" r:id="rId225"/>
    <p:sldId id="309" r:id="rId226"/>
    <p:sldId id="310" r:id="rId227"/>
    <p:sldId id="304" r:id="rId228"/>
    <p:sldId id="305" r:id="rId229"/>
    <p:sldId id="306" r:id="rId230"/>
    <p:sldId id="301" r:id="rId231"/>
    <p:sldId id="302" r:id="rId232"/>
    <p:sldId id="303" r:id="rId233"/>
    <p:sldId id="294" r:id="rId234"/>
    <p:sldId id="295" r:id="rId235"/>
    <p:sldId id="296" r:id="rId236"/>
    <p:sldId id="297" r:id="rId237"/>
    <p:sldId id="298" r:id="rId238"/>
    <p:sldId id="299" r:id="rId239"/>
    <p:sldId id="300" r:id="rId240"/>
    <p:sldId id="288" r:id="rId241"/>
    <p:sldId id="289" r:id="rId242"/>
    <p:sldId id="290" r:id="rId243"/>
    <p:sldId id="291" r:id="rId244"/>
    <p:sldId id="280" r:id="rId245"/>
    <p:sldId id="281" r:id="rId246"/>
    <p:sldId id="282" r:id="rId247"/>
    <p:sldId id="283" r:id="rId248"/>
    <p:sldId id="284" r:id="rId249"/>
    <p:sldId id="285" r:id="rId250"/>
    <p:sldId id="286" r:id="rId251"/>
    <p:sldId id="287" r:id="rId252"/>
    <p:sldId id="276" r:id="rId253"/>
    <p:sldId id="277" r:id="rId254"/>
    <p:sldId id="278" r:id="rId255"/>
    <p:sldId id="279" r:id="rId256"/>
    <p:sldId id="267" r:id="rId257"/>
    <p:sldId id="268" r:id="rId258"/>
    <p:sldId id="272" r:id="rId259"/>
    <p:sldId id="273" r:id="rId260"/>
    <p:sldId id="274" r:id="rId261"/>
    <p:sldId id="275" r:id="rId262"/>
    <p:sldId id="557" r:id="rId263"/>
    <p:sldId id="269" r:id="rId264"/>
    <p:sldId id="558" r:id="rId265"/>
    <p:sldId id="270" r:id="rId266"/>
    <p:sldId id="556" r:id="rId267"/>
    <p:sldId id="271" r:id="rId268"/>
    <p:sldId id="555" r:id="rId269"/>
    <p:sldId id="261" r:id="rId270"/>
    <p:sldId id="554" r:id="rId271"/>
    <p:sldId id="262" r:id="rId272"/>
    <p:sldId id="553" r:id="rId273"/>
    <p:sldId id="263" r:id="rId274"/>
    <p:sldId id="552" r:id="rId275"/>
    <p:sldId id="264" r:id="rId276"/>
    <p:sldId id="551" r:id="rId277"/>
    <p:sldId id="265" r:id="rId278"/>
    <p:sldId id="550" r:id="rId279"/>
    <p:sldId id="266" r:id="rId280"/>
    <p:sldId id="549" r:id="rId281"/>
    <p:sldId id="258" r:id="rId282"/>
  </p:sldIdLst>
  <p:sldSz cx="7199313" cy="125999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2850" y="1032"/>
      </p:cViewPr>
      <p:guideLst>
        <p:guide orient="horz" pos="3969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65" Type="http://schemas.openxmlformats.org/officeDocument/2006/relationships/slide" Target="slides/slide264.xml"/><Relationship Id="rId281" Type="http://schemas.openxmlformats.org/officeDocument/2006/relationships/slide" Target="slides/slide280.xml"/><Relationship Id="rId286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34" Type="http://schemas.openxmlformats.org/officeDocument/2006/relationships/slide" Target="slides/slide233.xml"/><Relationship Id="rId239" Type="http://schemas.openxmlformats.org/officeDocument/2006/relationships/slide" Target="slides/slide238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0" Type="http://schemas.openxmlformats.org/officeDocument/2006/relationships/slide" Target="slides/slide249.xml"/><Relationship Id="rId255" Type="http://schemas.openxmlformats.org/officeDocument/2006/relationships/slide" Target="slides/slide254.xml"/><Relationship Id="rId271" Type="http://schemas.openxmlformats.org/officeDocument/2006/relationships/slide" Target="slides/slide270.xml"/><Relationship Id="rId276" Type="http://schemas.openxmlformats.org/officeDocument/2006/relationships/slide" Target="slides/slide275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282" Type="http://schemas.openxmlformats.org/officeDocument/2006/relationships/slide" Target="slides/slide28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viewProps" Target="view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theme" Target="theme/theme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3914170"/>
            <a:ext cx="6119416" cy="270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899" y="7139993"/>
            <a:ext cx="5039519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59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19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879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83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799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759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71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67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19506" y="504590"/>
            <a:ext cx="1619845" cy="107508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9966" y="504590"/>
            <a:ext cx="4739548" cy="107508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696" y="8096666"/>
            <a:ext cx="6119416" cy="2502497"/>
          </a:xfrm>
        </p:spPr>
        <p:txBody>
          <a:bodyPr anchor="t"/>
          <a:lstStyle>
            <a:lvl1pPr algn="l">
              <a:defRPr sz="839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696" y="5340413"/>
            <a:ext cx="6119416" cy="2756247"/>
          </a:xfrm>
        </p:spPr>
        <p:txBody>
          <a:bodyPr anchor="b"/>
          <a:lstStyle>
            <a:lvl1pPr marL="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1pPr>
            <a:lvl2pPr marL="95990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2pPr>
            <a:lvl3pPr marL="191981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879727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839629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799542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759447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671935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7679263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9968" y="2940004"/>
            <a:ext cx="3179697" cy="8315410"/>
          </a:xfrm>
        </p:spPr>
        <p:txBody>
          <a:bodyPr/>
          <a:lstStyle>
            <a:lvl1pPr>
              <a:defRPr sz="5877"/>
            </a:lvl1pPr>
            <a:lvl2pPr>
              <a:defRPr sz="5040"/>
            </a:lvl2pPr>
            <a:lvl3pPr>
              <a:defRPr sz="4200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9655" y="2940004"/>
            <a:ext cx="3179697" cy="8315410"/>
          </a:xfrm>
        </p:spPr>
        <p:txBody>
          <a:bodyPr/>
          <a:lstStyle>
            <a:lvl1pPr>
              <a:defRPr sz="5877"/>
            </a:lvl1pPr>
            <a:lvl2pPr>
              <a:defRPr sz="5040"/>
            </a:lvl2pPr>
            <a:lvl3pPr>
              <a:defRPr sz="4200"/>
            </a:lvl3pPr>
            <a:lvl4pPr>
              <a:defRPr sz="3780"/>
            </a:lvl4pPr>
            <a:lvl5pPr>
              <a:defRPr sz="3780"/>
            </a:lvl5pPr>
            <a:lvl6pPr>
              <a:defRPr sz="3780"/>
            </a:lvl6pPr>
            <a:lvl7pPr>
              <a:defRPr sz="3780"/>
            </a:lvl7pPr>
            <a:lvl8pPr>
              <a:defRPr sz="3780"/>
            </a:lvl8pPr>
            <a:lvl9pPr>
              <a:defRPr sz="37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70" y="2820415"/>
            <a:ext cx="3180947" cy="1175414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59909" indent="0">
              <a:buNone/>
              <a:defRPr sz="4200" b="1"/>
            </a:lvl2pPr>
            <a:lvl3pPr marL="1919816" indent="0">
              <a:buNone/>
              <a:defRPr sz="3780" b="1"/>
            </a:lvl3pPr>
            <a:lvl4pPr marL="2879727" indent="0">
              <a:buNone/>
              <a:defRPr sz="3360" b="1"/>
            </a:lvl4pPr>
            <a:lvl5pPr marL="3839629" indent="0">
              <a:buNone/>
              <a:defRPr sz="3360" b="1"/>
            </a:lvl5pPr>
            <a:lvl6pPr marL="4799542" indent="0">
              <a:buNone/>
              <a:defRPr sz="3360" b="1"/>
            </a:lvl6pPr>
            <a:lvl7pPr marL="5759447" indent="0">
              <a:buNone/>
              <a:defRPr sz="3360" b="1"/>
            </a:lvl7pPr>
            <a:lvl8pPr marL="6719358" indent="0">
              <a:buNone/>
              <a:defRPr sz="3360" b="1"/>
            </a:lvl8pPr>
            <a:lvl9pPr marL="7679263" indent="0">
              <a:buNone/>
              <a:defRPr sz="3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70" y="3995829"/>
            <a:ext cx="3180947" cy="7259577"/>
          </a:xfrm>
        </p:spPr>
        <p:txBody>
          <a:bodyPr/>
          <a:lstStyle>
            <a:lvl1pPr>
              <a:defRPr sz="5040"/>
            </a:lvl1pPr>
            <a:lvl2pPr>
              <a:defRPr sz="4200"/>
            </a:lvl2pPr>
            <a:lvl3pPr>
              <a:defRPr sz="3780"/>
            </a:lvl3pPr>
            <a:lvl4pPr>
              <a:defRPr sz="3360"/>
            </a:lvl4pPr>
            <a:lvl5pPr>
              <a:defRPr sz="3360"/>
            </a:lvl5pPr>
            <a:lvl6pPr>
              <a:defRPr sz="3360"/>
            </a:lvl6pPr>
            <a:lvl7pPr>
              <a:defRPr sz="3360"/>
            </a:lvl7pPr>
            <a:lvl8pPr>
              <a:defRPr sz="3360"/>
            </a:lvl8pPr>
            <a:lvl9pPr>
              <a:defRPr sz="33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152" y="2820415"/>
            <a:ext cx="3182196" cy="1175414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59909" indent="0">
              <a:buNone/>
              <a:defRPr sz="4200" b="1"/>
            </a:lvl2pPr>
            <a:lvl3pPr marL="1919816" indent="0">
              <a:buNone/>
              <a:defRPr sz="3780" b="1"/>
            </a:lvl3pPr>
            <a:lvl4pPr marL="2879727" indent="0">
              <a:buNone/>
              <a:defRPr sz="3360" b="1"/>
            </a:lvl4pPr>
            <a:lvl5pPr marL="3839629" indent="0">
              <a:buNone/>
              <a:defRPr sz="3360" b="1"/>
            </a:lvl5pPr>
            <a:lvl6pPr marL="4799542" indent="0">
              <a:buNone/>
              <a:defRPr sz="3360" b="1"/>
            </a:lvl6pPr>
            <a:lvl7pPr marL="5759447" indent="0">
              <a:buNone/>
              <a:defRPr sz="3360" b="1"/>
            </a:lvl7pPr>
            <a:lvl8pPr marL="6719358" indent="0">
              <a:buNone/>
              <a:defRPr sz="3360" b="1"/>
            </a:lvl8pPr>
            <a:lvl9pPr marL="7679263" indent="0">
              <a:buNone/>
              <a:defRPr sz="3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152" y="3995829"/>
            <a:ext cx="3182196" cy="7259577"/>
          </a:xfrm>
        </p:spPr>
        <p:txBody>
          <a:bodyPr/>
          <a:lstStyle>
            <a:lvl1pPr>
              <a:defRPr sz="5040"/>
            </a:lvl1pPr>
            <a:lvl2pPr>
              <a:defRPr sz="4200"/>
            </a:lvl2pPr>
            <a:lvl3pPr>
              <a:defRPr sz="3780"/>
            </a:lvl3pPr>
            <a:lvl4pPr>
              <a:defRPr sz="3360"/>
            </a:lvl4pPr>
            <a:lvl5pPr>
              <a:defRPr sz="3360"/>
            </a:lvl5pPr>
            <a:lvl6pPr>
              <a:defRPr sz="3360"/>
            </a:lvl6pPr>
            <a:lvl7pPr>
              <a:defRPr sz="3360"/>
            </a:lvl7pPr>
            <a:lvl8pPr>
              <a:defRPr sz="3360"/>
            </a:lvl8pPr>
            <a:lvl9pPr>
              <a:defRPr sz="33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66" y="501666"/>
            <a:ext cx="2368524" cy="2134998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4731" y="501673"/>
            <a:ext cx="4024616" cy="10753741"/>
          </a:xfrm>
        </p:spPr>
        <p:txBody>
          <a:bodyPr/>
          <a:lstStyle>
            <a:lvl1pPr>
              <a:defRPr sz="6717"/>
            </a:lvl1pPr>
            <a:lvl2pPr>
              <a:defRPr sz="5877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966" y="2636671"/>
            <a:ext cx="2368524" cy="8618743"/>
          </a:xfrm>
        </p:spPr>
        <p:txBody>
          <a:bodyPr/>
          <a:lstStyle>
            <a:lvl1pPr marL="0" indent="0">
              <a:buNone/>
              <a:defRPr sz="2940"/>
            </a:lvl1pPr>
            <a:lvl2pPr marL="959909" indent="0">
              <a:buNone/>
              <a:defRPr sz="2520"/>
            </a:lvl2pPr>
            <a:lvl3pPr marL="1919816" indent="0">
              <a:buNone/>
              <a:defRPr sz="2100"/>
            </a:lvl3pPr>
            <a:lvl4pPr marL="2879727" indent="0">
              <a:buNone/>
              <a:defRPr sz="1892"/>
            </a:lvl4pPr>
            <a:lvl5pPr marL="3839629" indent="0">
              <a:buNone/>
              <a:defRPr sz="1892"/>
            </a:lvl5pPr>
            <a:lvl6pPr marL="4799542" indent="0">
              <a:buNone/>
              <a:defRPr sz="1892"/>
            </a:lvl6pPr>
            <a:lvl7pPr marL="5759447" indent="0">
              <a:buNone/>
              <a:defRPr sz="1892"/>
            </a:lvl7pPr>
            <a:lvl8pPr marL="6719358" indent="0">
              <a:buNone/>
              <a:defRPr sz="1892"/>
            </a:lvl8pPr>
            <a:lvl9pPr marL="7679263" indent="0">
              <a:buNone/>
              <a:defRPr sz="18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116" y="8819992"/>
            <a:ext cx="4319588" cy="1041250"/>
          </a:xfrm>
        </p:spPr>
        <p:txBody>
          <a:bodyPr anchor="b"/>
          <a:lstStyle>
            <a:lvl1pPr algn="l">
              <a:defRPr sz="4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116" y="1125833"/>
            <a:ext cx="4319588" cy="7559993"/>
          </a:xfrm>
        </p:spPr>
        <p:txBody>
          <a:bodyPr/>
          <a:lstStyle>
            <a:lvl1pPr marL="0" indent="0">
              <a:buNone/>
              <a:defRPr sz="6717"/>
            </a:lvl1pPr>
            <a:lvl2pPr marL="959909" indent="0">
              <a:buNone/>
              <a:defRPr sz="5877"/>
            </a:lvl2pPr>
            <a:lvl3pPr marL="1919816" indent="0">
              <a:buNone/>
              <a:defRPr sz="5040"/>
            </a:lvl3pPr>
            <a:lvl4pPr marL="2879727" indent="0">
              <a:buNone/>
              <a:defRPr sz="4200"/>
            </a:lvl4pPr>
            <a:lvl5pPr marL="3839629" indent="0">
              <a:buNone/>
              <a:defRPr sz="4200"/>
            </a:lvl5pPr>
            <a:lvl6pPr marL="4799542" indent="0">
              <a:buNone/>
              <a:defRPr sz="4200"/>
            </a:lvl6pPr>
            <a:lvl7pPr marL="5759447" indent="0">
              <a:buNone/>
              <a:defRPr sz="4200"/>
            </a:lvl7pPr>
            <a:lvl8pPr marL="6719358" indent="0">
              <a:buNone/>
              <a:defRPr sz="4200"/>
            </a:lvl8pPr>
            <a:lvl9pPr marL="7679263" indent="0">
              <a:buNone/>
              <a:defRPr sz="4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116" y="9861242"/>
            <a:ext cx="4319588" cy="1478748"/>
          </a:xfrm>
        </p:spPr>
        <p:txBody>
          <a:bodyPr/>
          <a:lstStyle>
            <a:lvl1pPr marL="0" indent="0">
              <a:buNone/>
              <a:defRPr sz="2940"/>
            </a:lvl1pPr>
            <a:lvl2pPr marL="959909" indent="0">
              <a:buNone/>
              <a:defRPr sz="2520"/>
            </a:lvl2pPr>
            <a:lvl3pPr marL="1919816" indent="0">
              <a:buNone/>
              <a:defRPr sz="2100"/>
            </a:lvl3pPr>
            <a:lvl4pPr marL="2879727" indent="0">
              <a:buNone/>
              <a:defRPr sz="1892"/>
            </a:lvl4pPr>
            <a:lvl5pPr marL="3839629" indent="0">
              <a:buNone/>
              <a:defRPr sz="1892"/>
            </a:lvl5pPr>
            <a:lvl6pPr marL="4799542" indent="0">
              <a:buNone/>
              <a:defRPr sz="1892"/>
            </a:lvl6pPr>
            <a:lvl7pPr marL="5759447" indent="0">
              <a:buNone/>
              <a:defRPr sz="1892"/>
            </a:lvl7pPr>
            <a:lvl8pPr marL="6719358" indent="0">
              <a:buNone/>
              <a:defRPr sz="1892"/>
            </a:lvl8pPr>
            <a:lvl9pPr marL="7679263" indent="0">
              <a:buNone/>
              <a:defRPr sz="189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966" y="504584"/>
            <a:ext cx="6479382" cy="2099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66" y="2940004"/>
            <a:ext cx="6479382" cy="8315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9966" y="11678326"/>
            <a:ext cx="167984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9766" y="11678326"/>
            <a:ext cx="2279782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59508" y="11678326"/>
            <a:ext cx="167984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19816" rtl="0" eaLnBrk="1" latinLnBrk="0" hangingPunct="1"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31" indent="-719931" algn="l" defTabSz="1919816" rtl="0" eaLnBrk="1" latinLnBrk="0" hangingPunct="1">
        <a:spcBef>
          <a:spcPct val="20000"/>
        </a:spcBef>
        <a:buFont typeface="Arial" pitchFamily="34" charset="0"/>
        <a:buChar char="•"/>
        <a:defRPr sz="6717" kern="1200">
          <a:solidFill>
            <a:schemeClr val="tx1"/>
          </a:solidFill>
          <a:latin typeface="+mn-lt"/>
          <a:ea typeface="+mn-ea"/>
          <a:cs typeface="+mn-cs"/>
        </a:defRPr>
      </a:lvl1pPr>
      <a:lvl2pPr marL="1559851" indent="-599942" algn="l" defTabSz="1919816" rtl="0" eaLnBrk="1" latinLnBrk="0" hangingPunct="1">
        <a:spcBef>
          <a:spcPct val="20000"/>
        </a:spcBef>
        <a:buFont typeface="Arial" pitchFamily="34" charset="0"/>
        <a:buChar char="–"/>
        <a:defRPr sz="5877" kern="1200">
          <a:solidFill>
            <a:schemeClr val="tx1"/>
          </a:solidFill>
          <a:latin typeface="+mn-lt"/>
          <a:ea typeface="+mn-ea"/>
          <a:cs typeface="+mn-cs"/>
        </a:defRPr>
      </a:lvl2pPr>
      <a:lvl3pPr marL="2399769" indent="-479955" algn="l" defTabSz="1919816" rtl="0" eaLnBrk="1" latinLnBrk="0" hangingPunct="1">
        <a:spcBef>
          <a:spcPct val="20000"/>
        </a:spcBef>
        <a:buFont typeface="Arial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3pPr>
      <a:lvl4pPr marL="3359676" indent="-479955" algn="l" defTabSz="1919816" rtl="0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319587" indent="-479955" algn="l" defTabSz="1919816" rtl="0" eaLnBrk="1" latinLnBrk="0" hangingPunct="1">
        <a:spcBef>
          <a:spcPct val="20000"/>
        </a:spcBef>
        <a:buFont typeface="Arial" pitchFamily="34" charset="0"/>
        <a:buChar char="»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79496" indent="-479955" algn="l" defTabSz="1919816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239402" indent="-479955" algn="l" defTabSz="1919816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199311" indent="-479955" algn="l" defTabSz="1919816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159218" indent="-479955" algn="l" defTabSz="1919816" rtl="0" eaLnBrk="1" latinLnBrk="0" hangingPunct="1">
        <a:spcBef>
          <a:spcPct val="20000"/>
        </a:spcBef>
        <a:buFont typeface="Arial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19816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59909" algn="l" defTabSz="1919816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19816" algn="l" defTabSz="1919816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79727" algn="l" defTabSz="1919816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39629" algn="l" defTabSz="1919816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799542" algn="l" defTabSz="1919816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59447" algn="l" defTabSz="1919816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19358" algn="l" defTabSz="1919816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79263" algn="l" defTabSz="1919816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pticchurch.net/cgibin/bible/index.php?r=Matthew+5&amp;version=NKJV&amp;btn=View&amp;showVN=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1"/>
            <a:ext cx="7199313" cy="10940068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8399" dirty="0">
                <a:hlinkClick r:id="rId2"/>
              </a:rPr>
              <a:t>http://</a:t>
            </a:r>
            <a:r>
              <a:rPr lang="en-GB" sz="8399" dirty="0">
                <a:hlinkClick r:id="rId2"/>
              </a:rPr>
              <a:t>copticchurch.net/cgibin/bible/index.php?r=Matthew+5&amp;version=NKJV&amp;btn=View&amp;showVN=1</a:t>
            </a:r>
            <a:endParaRPr lang="ar-SA" sz="8399" dirty="0"/>
          </a:p>
          <a:p>
            <a:pPr marL="0" indent="0" algn="ctr">
              <a:buNone/>
            </a:pPr>
            <a:endParaRPr lang="en-GB" sz="9239" dirty="0"/>
          </a:p>
        </p:txBody>
      </p:sp>
    </p:spTree>
    <p:extLst>
      <p:ext uri="{BB962C8B-B14F-4D97-AF65-F5344CB8AC3E}">
        <p14:creationId xmlns:p14="http://schemas.microsoft.com/office/powerpoint/2010/main" val="1405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800" dirty="0"/>
              <a:t>ان سمع احد صوتي وفتح الباب دخلت اليه وتعشيت معه وتعشى هو </a:t>
            </a:r>
            <a:r>
              <a:rPr lang="ar-SA" sz="8800" dirty="0" smtClean="0"/>
              <a:t>معي</a:t>
            </a:r>
            <a:endParaRPr lang="en-GB" sz="9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انت يارب تحفظ سالماً، من يثبت ويحتمي فيك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نخلص القوم المساكين ونخفض عيون المترفعين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اما قويتك ونصرتك وبيميني الصادقة نصرتك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499923"/>
            <a:ext cx="18560272" cy="1168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8474" dirty="0"/>
              <a:t>يرعى قطعانه كالراعي، ويجمع صغارها بذراعه، يحملها حملاً في حضنه</a:t>
            </a:r>
            <a:endParaRPr lang="en-GB" sz="20154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انا هو خبز الحياة، من جاء الي لا يجوع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339922"/>
            <a:ext cx="18560272" cy="1184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الاشرار يقطعهم الرب، والذين يرجونه يرثون الارض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هناك يظللني يوم السوء... وعلى ضخرة يرفعني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مخافة الرب تؤدي الى الحياة، وصاحبها يشبع ولا يحل به سوء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إرمِ خبزك على وجه المياه، فتجده بعد ايام كثيرة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القليل الذي يملكه الصديقون خير من ثروة جميع الأشرار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4200" dirty="0"/>
              <a:t>من جاء الي لا ابعده عني</a:t>
            </a:r>
            <a:endParaRPr lang="en-GB" sz="17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أهديك أنا الرب كل حين، والبي حاجتك في الضيق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7972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1780" dirty="0"/>
              <a:t>من يسأل ينل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38112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تسير في طريقك آمناً فلا تعثر فيها قدمك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اسير قدامك فامهد الجبال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100099"/>
            <a:ext cx="18560272" cy="1328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1780" dirty="0"/>
              <a:t>...تكفيك </a:t>
            </a:r>
            <a:r>
              <a:rPr lang="ar-SA" sz="41780" dirty="0"/>
              <a:t>نعمتي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100099"/>
            <a:ext cx="18560272" cy="1328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من يذهب باكياً، وهو يحمل بذوراً للزرع، يرجع مرنماً وهو يحمل حزمة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انا انا الماحي</a:t>
            </a:r>
            <a:r>
              <a:rPr lang="ar-SA" sz="20154" dirty="0"/>
              <a:t> معاصيك، وخطاياك </a:t>
            </a:r>
            <a:endParaRPr lang="en-US" sz="20154" dirty="0"/>
          </a:p>
          <a:p>
            <a:pPr marL="0" indent="0" algn="ctr">
              <a:buNone/>
            </a:pPr>
            <a:r>
              <a:rPr lang="ar-SA" sz="24146" dirty="0"/>
              <a:t>لا </a:t>
            </a:r>
            <a:r>
              <a:rPr lang="ar-SA" sz="24146" dirty="0"/>
              <a:t>اذكرها لاجلي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260098"/>
            <a:ext cx="18560272" cy="134401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اما الان ففي المسيح يسوع صرتم قريبين بدم المسيح </a:t>
            </a:r>
            <a:endParaRPr lang="en-US" sz="20154" dirty="0"/>
          </a:p>
          <a:p>
            <a:pPr marL="0" indent="0" algn="ctr">
              <a:buNone/>
            </a:pPr>
            <a:r>
              <a:rPr lang="ar-SA" sz="20154" dirty="0"/>
              <a:t>بعدما </a:t>
            </a:r>
            <a:r>
              <a:rPr lang="ar-SA" sz="20154" dirty="0"/>
              <a:t>كنتم بعيدين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بالساحرين يسخر الرب، وعلى المساكين </a:t>
            </a:r>
            <a:r>
              <a:rPr lang="ar-SA" sz="28973" dirty="0"/>
              <a:t>يغدق نعمه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100099"/>
            <a:ext cx="18560272" cy="1328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لان الرب يتحنن عليك عند صوت صراخك ويستجيب عندما يسمعك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8800" dirty="0"/>
              <a:t>خرافي تسمع صوتي، وانا اعرفها، وهي تتبعني... </a:t>
            </a:r>
            <a:r>
              <a:rPr lang="ar-SA" sz="8800" dirty="0" smtClean="0"/>
              <a:t>فلا </a:t>
            </a:r>
            <a:r>
              <a:rPr lang="ar-SA" sz="8800" dirty="0"/>
              <a:t>تهلك ابدا</a:t>
            </a:r>
            <a:endParaRPr lang="en-GB" sz="115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2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الرب يضيء سراجي، الهي ينير ظلمتي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الرب صالح ومستقيم... يهدي الودعاء </a:t>
            </a:r>
            <a:r>
              <a:rPr lang="ar-SA" sz="20154" dirty="0"/>
              <a:t>باحكامه</a:t>
            </a:r>
            <a:endParaRPr lang="en-GB" sz="20154" dirty="0"/>
          </a:p>
        </p:txBody>
      </p:sp>
    </p:spTree>
    <p:extLst>
      <p:ext uri="{BB962C8B-B14F-4D97-AF65-F5344CB8AC3E}">
        <p14:creationId xmlns:p14="http://schemas.microsoft.com/office/powerpoint/2010/main" val="21406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تواضعوا امام الرب، يرفعكم </a:t>
            </a:r>
            <a:r>
              <a:rPr lang="ar-SA" sz="28973" dirty="0"/>
              <a:t>الرب</a:t>
            </a:r>
            <a:endParaRPr lang="en-GB" sz="35062" dirty="0"/>
          </a:p>
        </p:txBody>
      </p:sp>
    </p:spTree>
    <p:extLst>
      <p:ext uri="{BB962C8B-B14F-4D97-AF65-F5344CB8AC3E}">
        <p14:creationId xmlns:p14="http://schemas.microsoft.com/office/powerpoint/2010/main" val="39201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عصاك وعكازك هما يعزيانني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9904"/>
            <a:ext cx="18560272" cy="1312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1780" dirty="0"/>
              <a:t>من يطلب يجد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لا تخف من مواجهة أحدٍ، فأنا معك لأُنقذك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499923"/>
            <a:ext cx="18560272" cy="1168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هنيئاً للرحماء لأنهم يرحمون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100099"/>
            <a:ext cx="18560272" cy="1328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نحن نعرف انه اذا تهدمت خيمتنا الارضية، فلنا في السماء بيت ابدي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فلما بررنا الله بالايمان نعمنا بسلام معه بربنا يسوع المسيح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الرب يفتح عيون العميان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965994"/>
            <a:ext cx="7199302" cy="55404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800" dirty="0"/>
              <a:t>يسلم الذين يحبون شريعتك، لان لا شيء به يعثرون</a:t>
            </a:r>
            <a:endParaRPr lang="en-GB" sz="10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0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من يقيم في حمى العلي. وفي ظل الفقير يبيت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نجاني من عدو لدود. ومن مبغض أقوى مني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0325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979933"/>
            <a:ext cx="18560272" cy="112001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بريش جناحيه يظللك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9972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339922"/>
            <a:ext cx="18560272" cy="1184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إقتربوا من الله ليقترب منكم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9972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الرب يقوم المنحنين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9972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أنا نور العالم من يتبعني لايمشي في الظلام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2662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إذا طلبتم مني شيئاً باسمي أعمله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2662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كل ما للآب هو لي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22662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نحن نعلم ان الله يعمل سوية مع الذين يحبونه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26621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4146" dirty="0"/>
              <a:t>سواعد </a:t>
            </a:r>
            <a:r>
              <a:rPr lang="ar-SA" sz="24146" dirty="0"/>
              <a:t>الاشرار تنكسر</a:t>
            </a:r>
            <a:r>
              <a:rPr lang="en-US" sz="24146" dirty="0"/>
              <a:t> </a:t>
            </a:r>
            <a:r>
              <a:rPr lang="ar-SA" sz="24146" dirty="0"/>
              <a:t>والصديقون </a:t>
            </a:r>
            <a:r>
              <a:rPr lang="ar-SA" sz="24146" dirty="0"/>
              <a:t>يسندهم الرب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584994"/>
            <a:ext cx="7199302" cy="59214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800" dirty="0"/>
              <a:t>اذا سرت في النار فلا تكويك، او في اللهيب فلا يحرقك</a:t>
            </a:r>
            <a:endParaRPr lang="en-GB" sz="10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6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اهديك انا الرب </a:t>
            </a:r>
            <a:endParaRPr lang="en-US" sz="24146" dirty="0"/>
          </a:p>
          <a:p>
            <a:pPr marL="0" indent="0" algn="ctr">
              <a:buNone/>
            </a:pPr>
            <a:r>
              <a:rPr lang="ar-SA" sz="24146" dirty="0"/>
              <a:t>كل </a:t>
            </a:r>
            <a:r>
              <a:rPr lang="ar-SA" sz="24146" dirty="0"/>
              <a:t>حين والبي حاجتك في الضِّيق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أما من يعمل بمشيئة الله يثبت الى الابد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من آمن بي لايعطش ابدا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1780" dirty="0"/>
              <a:t>فأنا معك لاتخف!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423896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رحوم حنون، صبور وكثير الرحمة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464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ملجأ المقهورين، ملجأهم في زمن الضيق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464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نوري وخلاصي فممن اخاف؟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464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عوني من عند الرب، </a:t>
            </a:r>
            <a:endParaRPr lang="en-US" sz="24146" dirty="0"/>
          </a:p>
          <a:p>
            <a:pPr marL="0" indent="0" algn="ctr">
              <a:buNone/>
            </a:pPr>
            <a:r>
              <a:rPr lang="ar-SA" sz="20154" dirty="0"/>
              <a:t>خالق </a:t>
            </a:r>
            <a:r>
              <a:rPr lang="ar-SA" sz="20154" dirty="0"/>
              <a:t>السماوات والارض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46466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... اذاً لشعب الله راحة مثل راحة الله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40466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ملاك الرب حول اتقيائه، يحنو عليهم ويخلصهم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0466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sz="9800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هناك يظللني يوم السوء... ويسترني بستر مسكنه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0466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أن الله هو الهنا مدى الدهر، وهو الى الابد هادينا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0466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وهذا ما وعدنا به، اي الحياة الابدية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من يسمع لي يسكن مطمئناً، ويأمن ولايرعبه شرّ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ها انا معك، احفظك اينما اتجهت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الله حماية لنا وعزة ونصير عظيم في الضيق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فان كنا لا تنتراخى جاء الحصاد </a:t>
            </a:r>
            <a:endParaRPr lang="en-US" sz="24146" dirty="0"/>
          </a:p>
          <a:p>
            <a:pPr marL="0" indent="0" algn="ctr">
              <a:buNone/>
            </a:pPr>
            <a:r>
              <a:rPr lang="ar-SA" sz="24146" dirty="0"/>
              <a:t>في </a:t>
            </a:r>
            <a:r>
              <a:rPr lang="ar-SA" sz="24146" dirty="0"/>
              <a:t>اوانه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9445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من أعطى بسخاء يعطى، والذي يروي الاخرين يُروى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1805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انت يارب تحفظ سالماً، من يثبت ويحتمي فيك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805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نخلص القوم المساكين ونخفض عيون المترفعين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805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5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339922"/>
            <a:ext cx="18560272" cy="1184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8474" dirty="0"/>
              <a:t>يرعى قطعانه كالراعي، ويجمع صغارها بذراعه، يحملها حملاً في حضنه</a:t>
            </a:r>
            <a:endParaRPr lang="en-GB" sz="20154" dirty="0"/>
          </a:p>
        </p:txBody>
      </p:sp>
    </p:spTree>
    <p:extLst>
      <p:ext uri="{BB962C8B-B14F-4D97-AF65-F5344CB8AC3E}">
        <p14:creationId xmlns:p14="http://schemas.microsoft.com/office/powerpoint/2010/main" val="18056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انا هو خبز الحياة، من جاء الي لا </a:t>
            </a:r>
            <a:r>
              <a:rPr lang="ar-SA" sz="28973" dirty="0"/>
              <a:t>يجوع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0006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الاشرار يقطعهم الرب، والذين يرجونه يرثون الارض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10006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اما قويتك ونصرتك وبيميني الصادقة نصرتك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0006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هناك يظللني يوم السوء... وعلى ضخرة يرفعني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00067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مخافة الرب تؤدي الى الحياة، وصاحبها يشبع ولا يحل به سوء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96086335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إرمِ خبزك على وجه المياه، فتجده بعد ايام كثيرة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96086335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القليل الذي يملكه الصديقون خير من ثروة جميع </a:t>
            </a:r>
            <a:r>
              <a:rPr lang="ar-SA" sz="20154" dirty="0"/>
              <a:t>الأشرار</a:t>
            </a:r>
            <a:endParaRPr lang="en-GB" sz="20154" dirty="0"/>
          </a:p>
        </p:txBody>
      </p:sp>
    </p:spTree>
    <p:extLst>
      <p:ext uri="{BB962C8B-B14F-4D97-AF65-F5344CB8AC3E}">
        <p14:creationId xmlns:p14="http://schemas.microsoft.com/office/powerpoint/2010/main" val="2960863352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أهديك أنا الرب كل حين، والبي حاجتك في الضيق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960863352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1780" dirty="0"/>
              <a:t>من يسأل ينل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1468220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979933"/>
            <a:ext cx="18560272" cy="112001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فما من شيء غير ممكن عند الله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تسير في طريقك آمناً فلا تعثر فيها قدمك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468220450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صالح ومستقيم... يهدي الودعاء باحكامه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468220450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659927"/>
            <a:ext cx="18560272" cy="1152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من يطلب الرب لا يعوزه خير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468220450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الرب يضيء سراجي، الهي ينير ظلمتي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لان الرب يتحنن عليك عند صوت صراخك ويستجيب عندما يسمعك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بالساحرين يسخر الرب، وعلى المساكين يغدق نعمه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100099"/>
            <a:ext cx="18560272" cy="1328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اما الان ففي المسيح يسوع صرتم قريبين بدم المسيح بعدما كنتم بعيدين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819934"/>
            <a:ext cx="18560272" cy="11360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انا انا الماحي معاصيك، وخطاياك لا اذكرها لاجلي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99901270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100099"/>
            <a:ext cx="18560272" cy="1328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من يذهب باكياً، وهو يحمل بذوراً للزرع، يرجع مرنماً وهو يحمل حزمة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715869652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...تكفيك نغمتي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5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اسير قدامك فامهد الجبال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تواضعوا امام الرب، يرفعكم الرب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عصاك وعكازك هما يعزيانني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1780" dirty="0"/>
              <a:t>من يطلب يجد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1034206941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لا تخف من مواجهة أحدٍ، فأنا معك لأُنقذك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887510186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هنيئاً للرحماء لأنهم يرحمون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887510186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420101"/>
            <a:ext cx="18560272" cy="1360020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نحن نعرف انه اذا تهدمت خيمتنا الارضية، فلنا في السماء بيت ابدي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887510186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0154" dirty="0"/>
              <a:t>فلما بررنا الله بالايمان </a:t>
            </a:r>
            <a:r>
              <a:rPr lang="ar-SA" sz="24146" dirty="0"/>
              <a:t>نعمنا بسلام معه </a:t>
            </a:r>
            <a:r>
              <a:rPr lang="ar-SA" sz="18474" dirty="0"/>
              <a:t>بربنا يسوع المسيح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887510186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الرب يفتح عيون العميان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34333504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من يقيم في حمى العلي. وفي ظل الفقير يبيت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343335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اذا ثبتم في كلامي صرتم في الحقيقة تلاميذي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نجاني من عدو لدود. ومن مبغض أقوى مني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343335042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819934"/>
            <a:ext cx="18560272" cy="11360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بريش جناحيه يظللك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343335042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إقتربوا من الله ليقترب منكم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الرب يقوم المنحنين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أنا نور العالم من يتبعني لايمشي في الظلام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إذا طلبتم مني شيئاً باسمي أعمله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كل ما للآب هو لي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206400092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نحن نعلم ان الله يعمل سوية مع الذين يحبونه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097707779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499923"/>
            <a:ext cx="18560272" cy="1168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ومن زرع كثيرا حصد كثيرا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097707779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سواعد الاشرار تنكسر. والصديقون يسندهم الرب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1097707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9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اهديك انا الرب كل حين والبي حاجتك في الضِّيق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402105083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أما من يعمل بمشيئة الله يثبت الى </a:t>
            </a:r>
            <a:r>
              <a:rPr lang="ar-SA" sz="28973" dirty="0"/>
              <a:t>الابد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402105083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قبل أن يدعوني أجيب وفيما يتكلمون أستمع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402105083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أنا هو الباب فمن دخل مني يخلص: يدخل ويخرج ويجد مرعى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3402105083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659927"/>
            <a:ext cx="18560272" cy="1152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لأن الرب يكون نورك الدائم وتكون أيام مناحتك إنقضت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أنا قادر على تحمل كل شيء بالذي يقويني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من يسرع يقع في الشرك، والمتكل على الرب يأمن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260098"/>
            <a:ext cx="18560272" cy="134401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فاعلموا ان الرب الهكم هو الله، الإله الأمين، يحفظ العهد والرحمة لمحبِّيه الى الف جيل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الرب يمنح شعبه العزة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783594551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خرافي تسمع صوتي، أعطيها الحياة الأبدية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510815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939948"/>
            <a:ext cx="18560272" cy="102401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اسالوا تعطوا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100099"/>
            <a:ext cx="18560272" cy="1328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الى ان تزول السماء والأرض لا يزول حوف واحد أو نقطة واحدة من الشريعة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510815561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الرب صالح ومستقيم.. </a:t>
            </a:r>
            <a:r>
              <a:rPr lang="ar-SA" sz="24146" dirty="0"/>
              <a:t>يرشد الخاطئين في الطريق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510815561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اينما سرت تغرَّف اليه، فييسر لك طريقك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952057806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يحرسك الرب من كل سوء، يحرس الرب نفسك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952057806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من خدمني أكرمه الآب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952057806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الحب لاتطفئه المياه الغزيرة ولا تغمره الأنهار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952057806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ذقو الباب يفتح لكم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3824994309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كل من آمن به ينال باسمه غفران الخطايا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824994309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فلاتخاف من هول الليل، ولا من سهم يطير في النهار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824994309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لأنك انت حماي وحصن منيع في وجه العدو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392038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0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هناك يظللني يوم السوء، ويسترني بستر مسكنه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392038247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السماء والأرض تزولان وكلامي لن يزول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392038247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9904"/>
            <a:ext cx="18560272" cy="1312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هو الرب يهب الحكمة ومن فمه المعرفة والفهم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392038247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8474" dirty="0"/>
              <a:t>إذا كان أحد منكم تنقصه الحكمة، فليطلبها من الله ينلها، لان الله يعطي بسخاء ولا </a:t>
            </a:r>
            <a:r>
              <a:rPr lang="ar-SA" sz="18474" dirty="0"/>
              <a:t>يلوم</a:t>
            </a:r>
            <a:endParaRPr lang="en-GB" sz="18474" dirty="0"/>
          </a:p>
        </p:txBody>
      </p:sp>
    </p:spTree>
    <p:extLst>
      <p:ext uri="{BB962C8B-B14F-4D97-AF65-F5344CB8AC3E}">
        <p14:creationId xmlns:p14="http://schemas.microsoft.com/office/powerpoint/2010/main" val="2982776972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اسمع الرب الإله حين يتكلم بالسلام لشعبه والذين يتقونه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982776972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هنيئاً لصانعي السلام، لأنهم أبناء الله يدعون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982776972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819934"/>
            <a:ext cx="18560272" cy="11360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وصيته صالحة تنير العيون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982776972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من يمينك دوام النعم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767058205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لان عين الرب على الأبرار وأذنهم تصغي الى دعائهم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767058205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979933"/>
            <a:ext cx="18560272" cy="112001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سلاماً اترك لكم وسلامي أعطيكم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767058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دقوا الباب يفتح لكم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الحق الحق اقول لكم: من آمن بي فله الحياة الابدية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547944851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ثمرة الصديق شجرة حياة ومن كان حكيماً ربح الناس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547944851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يصرخ الصديقون فيسمع الرب وينقذهم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547944851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339922"/>
            <a:ext cx="18560272" cy="1184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الرب ينجيك من فخ الصياد ومن عاقبة السقوط في المهاوي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يحرسها في رواحك ومجيئك من الآن والى الابد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كن امينا حتى الموت</a:t>
            </a:r>
            <a:r>
              <a:rPr lang="ar-SA" sz="16796" dirty="0"/>
              <a:t>،</a:t>
            </a:r>
            <a:r>
              <a:rPr lang="ar-SA" sz="24146" dirty="0"/>
              <a:t> وأنا أعطيك إكليل الحياة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979933"/>
            <a:ext cx="18560272" cy="112001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كمن تعزيه امه اع يكم أنا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من ثبت في المحية </a:t>
            </a:r>
            <a:r>
              <a:rPr lang="ar-SA" sz="28973" dirty="0"/>
              <a:t>ثبت في الله </a:t>
            </a:r>
            <a:endParaRPr lang="en-US" sz="28973" dirty="0"/>
          </a:p>
          <a:p>
            <a:pPr marL="0" indent="0" algn="ctr">
              <a:buNone/>
            </a:pPr>
            <a:r>
              <a:rPr lang="ar-SA" sz="24146" dirty="0"/>
              <a:t>وثبت </a:t>
            </a:r>
            <a:r>
              <a:rPr lang="ar-SA" sz="24146" dirty="0"/>
              <a:t>الله فيه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499923"/>
            <a:ext cx="18560272" cy="1168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من ثبت في وانا فيه يثمر كثيراً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الله يوفي حاجتكم كلها بما له من غنى عظيم </a:t>
            </a:r>
            <a:r>
              <a:rPr lang="ar-SA" sz="24146" dirty="0"/>
              <a:t>في المسيح يسوع</a:t>
            </a:r>
            <a:endParaRPr lang="en-GB" sz="24146" b="1" dirty="0"/>
          </a:p>
        </p:txBody>
      </p:sp>
    </p:spTree>
    <p:extLst>
      <p:ext uri="{BB962C8B-B14F-4D97-AF65-F5344CB8AC3E}">
        <p14:creationId xmlns:p14="http://schemas.microsoft.com/office/powerpoint/2010/main" val="2263214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تدعو فيستجيب لك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3510701234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احياء الرب يسكنون عنده آمنين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510701234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انا اعطي العظشان من ينبوع ماء الحياة مجاناً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510701234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تستغيث فيقول: ها انا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3510701234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8973" dirty="0"/>
              <a:t>ها انا معكم طوال الايام الى انقضاء الدهر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 rtl="1">
              <a:buNone/>
            </a:pPr>
            <a:r>
              <a:rPr lang="ar-SA" sz="20154" dirty="0"/>
              <a:t>الرب يبارك شعبه بالسلام</a:t>
            </a:r>
            <a:endParaRPr lang="en-GB" sz="20154" dirty="0"/>
          </a:p>
          <a:p>
            <a:pPr marL="0" indent="0" algn="ctr">
              <a:buNone/>
            </a:pPr>
            <a:r>
              <a:rPr lang="ar-SA" sz="20154" dirty="0"/>
              <a:t>الرب الاله شمس وترس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يفتدي نفوس عابديه، ولايعاقب من يحتمي به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انهص ايها النائم يضيء لك المسيح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انا هو الباب. فمن دخل مني يخلص: يدخل ويخرج ويجد مرعى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اعلمك </a:t>
            </a:r>
            <a:endParaRPr lang="ar-SA" sz="28973" dirty="0"/>
          </a:p>
          <a:p>
            <a:pPr marL="0" indent="0" algn="ctr">
              <a:buNone/>
            </a:pPr>
            <a:r>
              <a:rPr lang="ar-SA" sz="28973" dirty="0"/>
              <a:t>واريك الطريق </a:t>
            </a:r>
            <a:r>
              <a:rPr lang="ar-SA" sz="28973" dirty="0"/>
              <a:t>وارشدك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من يتبعني... يكون له نور الحياة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فبنعمة الله نلتم الخلاص بالايمان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كل شيء تطلبونه وانتم تصلون بايمان، تنالونه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497380889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ابوك الذي يرى في الخفية هو يكافئك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468582825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اما الذين يرجون الرب، فتتجدد قواهم على الدوام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468582825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ارشدك وعيني عليك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3468582825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ادعني فاجيبك بما لاتغرف من عظائم الامور وخفاياها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468582825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الله معك في كل ما تعمله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وانا على رحمتك توكلت، وقلبي يبتهج بخلاصك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9901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ارشدك </a:t>
            </a:r>
            <a:r>
              <a:rPr lang="ar-SA" sz="34852" dirty="0"/>
              <a:t>وعيني عليك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6324772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املأني فرحاً بحضورك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6324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9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القوا كل همكم عليه وهو يعتني </a:t>
            </a:r>
            <a:r>
              <a:rPr lang="ar-SA" sz="28973" dirty="0"/>
              <a:t>بكم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6324772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منيتي وحظي ونصيبي. وفي يديه مصيري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6324772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8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الرجل الامين كثير البركات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4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الق على الرب همك وهو يعولك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سلم الى الرب امرك واتكل عليه وهويدبر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825292457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9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الرب عزتي وتسبيحي. جاء فخلصني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9904"/>
            <a:ext cx="18560272" cy="1312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وسلام الله الذي يفوق كل ادراك يحفظ قلوبكم وعقولكم في المسيح يسوع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9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100099"/>
            <a:ext cx="18560272" cy="1328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تعالوا الي ياجميع المتعبين والرازحين تحت اثقالكم وانا </a:t>
            </a:r>
            <a:r>
              <a:rPr lang="ar-SA" sz="20154" dirty="0"/>
              <a:t>اريحكم</a:t>
            </a:r>
            <a:endParaRPr lang="en-GB" sz="20154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16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...وابوكم السماوي </a:t>
            </a:r>
            <a:r>
              <a:rPr lang="ar-SA" sz="24146" dirty="0"/>
              <a:t>يعرف انكم </a:t>
            </a:r>
            <a:r>
              <a:rPr lang="ar-SA" sz="20154" dirty="0"/>
              <a:t>تحتاجون</a:t>
            </a:r>
            <a:endParaRPr lang="ar-SA" sz="24146" dirty="0"/>
          </a:p>
          <a:p>
            <a:pPr marL="0" indent="0" algn="ctr">
              <a:buNone/>
            </a:pPr>
            <a:r>
              <a:rPr lang="ar-SA" sz="24146" dirty="0"/>
              <a:t> </a:t>
            </a:r>
            <a:r>
              <a:rPr lang="ar-SA" sz="24146" dirty="0"/>
              <a:t>الى هذا </a:t>
            </a:r>
            <a:r>
              <a:rPr lang="ar-SA" sz="24146" dirty="0"/>
              <a:t>كله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24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... ان جلست في الظلمه فالرب نور لي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0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يفتح الرب لكم السماء كنزه الخير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22410793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7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بذل للموت نفسه... وهو الذي شفع فيهم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294658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2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9904"/>
            <a:ext cx="18560272" cy="1312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وقال السيد الرب، في التوبة والطاعة خلاصكم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3744797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499923"/>
            <a:ext cx="18560272" cy="1168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كل سلاح يشهر عليك لايصلح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52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2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61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16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لايصيبك اي سوء، ولاتقترب نكبة من مسكنك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لانه هو نفسه تالم بالتجربة، فامكنه ان يعين المجربين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260098"/>
            <a:ext cx="18560272" cy="134401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وانما امرتهم بان يسمعوا لي حين اكلمهم فاكون لهم الها ويكونون لي شعبا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05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تبارك الرب... ولم تسقط كلمة واحدة من جميع اقواله الصالحة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 smtClean="0"/>
              <a:t>نص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01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كبعد المشرق عن المفرب يبعد عنا معاصينا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965994"/>
            <a:ext cx="7199302" cy="55404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800" dirty="0"/>
              <a:t>الرب صالح ومستقيم.. ويعلم المساكين طرقه</a:t>
            </a:r>
            <a:endParaRPr lang="en-GB" sz="9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792003"/>
            <a:ext cx="7199324" cy="4807986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6600" dirty="0"/>
              <a:t>Good and upright is the Lord; Therefore He teaches sinners in the way.</a:t>
            </a:r>
          </a:p>
          <a:p>
            <a:pPr marL="0" indent="0" algn="ctr">
              <a:buNone/>
            </a:pPr>
            <a:endParaRPr lang="en-GB" sz="6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مزامير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Ps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dirty="0">
                <a:solidFill>
                  <a:schemeClr val="bg1">
                    <a:lumMod val="65000"/>
                  </a:schemeClr>
                </a:solidFill>
              </a:rPr>
              <a:t>25:8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يرضى الرب عن سلوك الانسان، فيجعل حتى اعدائه يسالمونه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ادعوني يوم الضيق، فاخلصكم فتمجدوني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معينكم الاله الازلي، ذراعه الازلية تسندكم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ملاك الرب حول اتقيائه، يحنو عليهم ويخلصهم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من غلب... اكون له الهاً ويكون لي ابناً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الرب راعي فلا يعوزني شيء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فالرب </a:t>
            </a:r>
            <a:r>
              <a:rPr lang="ar-SA" sz="24146" dirty="0"/>
              <a:t>يعرف </a:t>
            </a:r>
            <a:r>
              <a:rPr lang="ar-SA" sz="24146" dirty="0"/>
              <a:t>كيف ينقذ الانقياء من محنتهم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259954"/>
            <a:ext cx="18560272" cy="99201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من يسال ينل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الرب قادر ان يزيدكم كل نعمة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يصون حياة الابرار، وميراثهم يبفى للابد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800" dirty="0"/>
              <a:t>انت يارب صالح وغفور وكثير الرحمة لمن </a:t>
            </a:r>
            <a:r>
              <a:rPr lang="ar-SA" sz="9800" dirty="0" smtClean="0"/>
              <a:t>يدعوك</a:t>
            </a:r>
            <a:endParaRPr lang="en-GB" sz="10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5400" dirty="0"/>
              <a:t>For You, Lord, are good, and ready to forgive, And abundant in mercy to all those who call upon You.</a:t>
            </a:r>
          </a:p>
          <a:p>
            <a:pPr marL="0" indent="0" algn="ctr">
              <a:buNone/>
            </a:pPr>
            <a:endParaRPr lang="en-GB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مزامير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Ps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SA" sz="4000" dirty="0">
                <a:solidFill>
                  <a:schemeClr val="bg1">
                    <a:lumMod val="65000"/>
                  </a:schemeClr>
                </a:solidFill>
              </a:rPr>
              <a:t>86</a:t>
            </a:r>
            <a:r>
              <a:rPr lang="en-GB" sz="4000" dirty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36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في الامان والثقة قوتكم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819934"/>
            <a:ext cx="18560272" cy="11360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من يسمع لي ويؤمن بمن ارسلني فله الحياة الابدية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اما من يشرب من الماء الذي اعطيه انا فلن يعطش ابدا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339922"/>
            <a:ext cx="18560272" cy="1184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من يثبت الى النهاية يخلص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339922"/>
            <a:ext cx="18560272" cy="1184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كونوا ثابتين راسخين ... عالمين ان </a:t>
            </a:r>
            <a:r>
              <a:rPr lang="ar-SA" sz="20154" dirty="0"/>
              <a:t>جهدكم </a:t>
            </a:r>
            <a:r>
              <a:rPr lang="ar-SA" sz="20154" dirty="0"/>
              <a:t>في الرب لايضيع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819934"/>
            <a:ext cx="18560272" cy="11360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من يدق الباب يفتح له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يحب الانصاف ولايتخلى عن اتقيائه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اذا غضب اعدائي مددت يدك وخلصني يمينك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375655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امر الرب مستقيم يفرح القلب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66418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1780" dirty="0"/>
              <a:t>الرب حارس لك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800" dirty="0"/>
              <a:t>الرب عادل ويحب العدل، والمستقيمون يبصرون وجهه</a:t>
            </a:r>
            <a:endParaRPr lang="en-GB" sz="9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6000" dirty="0"/>
              <a:t>For the Lord is righteous, He loves righteousness; His countenance beholds the upright. </a:t>
            </a:r>
            <a:endParaRPr lang="en-GB" sz="6600" dirty="0"/>
          </a:p>
          <a:p>
            <a:pPr marL="0" indent="0" algn="ctr">
              <a:buNone/>
            </a:pPr>
            <a:endParaRPr lang="en-GB" sz="6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مزامير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Ps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11:7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8"/>
            <a:ext cx="18560272" cy="75201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154" dirty="0" err="1"/>
              <a:t>sss</a:t>
            </a:r>
            <a:endParaRPr lang="en-GB" sz="24146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-5680474" y="6940009"/>
            <a:ext cx="18560272" cy="4000059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0079" dirty="0" err="1"/>
              <a:t>sss</a:t>
            </a:r>
            <a:endParaRPr lang="en-GB" sz="11337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5680474" y="11900080"/>
            <a:ext cx="18560272" cy="1280019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6717" dirty="0">
                <a:solidFill>
                  <a:schemeClr val="bg1">
                    <a:lumMod val="65000"/>
                  </a:schemeClr>
                </a:solidFill>
              </a:rPr>
              <a:t>  </a:t>
            </a:r>
            <a:r>
              <a:rPr lang="en-GB" sz="6717" dirty="0" err="1">
                <a:solidFill>
                  <a:schemeClr val="bg1">
                    <a:lumMod val="65000"/>
                  </a:schemeClr>
                </a:solidFill>
              </a:rPr>
              <a:t>ss</a:t>
            </a:r>
            <a:r>
              <a:rPr lang="en-GB" sz="6717" dirty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en-US" sz="6717" dirty="0">
                <a:solidFill>
                  <a:schemeClr val="bg1">
                    <a:lumMod val="65000"/>
                  </a:schemeClr>
                </a:solidFill>
              </a:rPr>
              <a:t>000sss</a:t>
            </a:r>
            <a:endParaRPr lang="en-GB" sz="7557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...لاتخف، فأنا افتديتك سمبتك وجعلتك لي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499923"/>
            <a:ext cx="18560272" cy="1168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وسينجيني الرب من كل شر، ويحفظني لملكوته السماوي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939948"/>
            <a:ext cx="18560272" cy="102401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اطلبوا تجدوا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تشرق لكم ايهاالمتقون لإسمي شمس البر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لن اترككم يتامى، بل ارجع اليكم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1780" dirty="0"/>
              <a:t>من يطلب يجد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من </a:t>
            </a:r>
            <a:r>
              <a:rPr lang="ar-SA" sz="34852" dirty="0"/>
              <a:t>غلب يرث كل هذا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9904"/>
            <a:ext cx="18560272" cy="1312019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لكن الذي يخسر حياته في سبيل البشارة يخلصها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يستمع لتضرعي، الرب يتقبل صلاتي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0"/>
            <a:ext cx="7199302" cy="65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11800" dirty="0"/>
              <a:t>الرب حارس </a:t>
            </a:r>
            <a:r>
              <a:rPr lang="ar-SA" sz="11800" dirty="0"/>
              <a:t>لك، الرب ظل عن يمينك</a:t>
            </a:r>
            <a:endParaRPr lang="en-GB" sz="14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/>
              <a:t>The Lord is your keeper; The Lord is your shade at your right hand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مزامير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42092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>
                <a:solidFill>
                  <a:schemeClr val="bg1">
                    <a:lumMod val="65000"/>
                  </a:schemeClr>
                </a:solidFill>
              </a:rPr>
              <a:t>Ps  </a:t>
            </a: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121:5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2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659927"/>
            <a:ext cx="18560272" cy="1152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اتبعاني اجعلكما صيادي بشر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339922"/>
            <a:ext cx="18560272" cy="1184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الرب يمنح النعمة والمجد، الرب لايمنع الخير عن اهله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من وهبه الاب لي بجيء الي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339922"/>
            <a:ext cx="18560272" cy="1184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الاساءات الى الصديقين كثيرة، ومن جميعها ينقذهم الرب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السماء والارض تزولان وكلامي لن يزول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يصون حياة الابرار، وميراثهم يبقى الى الابد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رنمي وافرحي. فها أنا آتي واسكن في </a:t>
            </a:r>
            <a:r>
              <a:rPr lang="ar-SA" sz="24146" dirty="0"/>
              <a:t>وسطك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339922"/>
            <a:ext cx="18560272" cy="11840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كلام الله يبقى الى الابد، هذا هو الكلام الذي بشرناكم به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في بيت ابي منازل كثيرة. انا ذاهب لأُهيئ لكم مكاناً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لايخزون في زمن السوء، وفي ايام الجوع يشبعون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1115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813594"/>
            <a:ext cx="7199302" cy="56928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800" dirty="0"/>
              <a:t>هنيئا لصانعي السلام، لانهم ابناء الله يدعون</a:t>
            </a:r>
            <a:endParaRPr lang="en-GB" sz="10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6000" dirty="0"/>
              <a:t>Blessed are those who are persecuted for righteousness' sake, For theirs is the kingdom of heaven</a:t>
            </a:r>
            <a:endParaRPr lang="en-GB" sz="6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متى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Ma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chemeClr val="bg1">
                    <a:lumMod val="65000"/>
                  </a:schemeClr>
                </a:solidFill>
              </a:rPr>
              <a:t>5:9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2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019921"/>
            <a:ext cx="18560272" cy="1216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هو قادر ان يخلص الذين يتقربون به </a:t>
            </a:r>
            <a:r>
              <a:rPr lang="ar-SA" sz="20154" dirty="0"/>
              <a:t>الى الله خلاصاً تاماً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5345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41780" dirty="0"/>
              <a:t>في كنفه نحتمي</a:t>
            </a:r>
            <a:endParaRPr lang="en-GB" sz="50179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في يوم بليتي... فكان الرب سندي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هنيئا للمحزونين، لانهم يعزون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219905"/>
            <a:ext cx="18560272" cy="1296019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من آمن بي لايعطش ابدا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4852" dirty="0"/>
              <a:t>فأنا معك لاتخف!</a:t>
            </a:r>
            <a:endParaRPr lang="en-GB" sz="41780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رحوم حنون، صبور وكثير الرحمة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379908"/>
            <a:ext cx="18560272" cy="128001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الرب ملجأ المقهورين، ملجأهم في زمن الضيق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... اذاً لشعب الله راحة مثل راحة الله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عوني من عند الرب، خالق السماوات والارض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" y="584994"/>
            <a:ext cx="7199302" cy="59214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9800" dirty="0"/>
              <a:t>حين تدعوني فاجيبك، وتشتاق الى صنع </a:t>
            </a:r>
            <a:r>
              <a:rPr lang="ar-SA" sz="9800" dirty="0" smtClean="0"/>
              <a:t>يديك</a:t>
            </a:r>
            <a:endParaRPr lang="en-GB" sz="1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" y="7671595"/>
            <a:ext cx="7199324" cy="492839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200" dirty="0" err="1" smtClean="0"/>
              <a:t>sssss</a:t>
            </a:r>
            <a:endParaRPr lang="en-GB" sz="7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09256" y="6680994"/>
            <a:ext cx="2990057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نص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" y="6680994"/>
            <a:ext cx="2228045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ar-SA" sz="4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4000" dirty="0" smtClean="0">
                <a:solidFill>
                  <a:schemeClr val="bg1">
                    <a:lumMod val="65000"/>
                  </a:schemeClr>
                </a:solidFill>
              </a:rPr>
              <a:t>xx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28057" y="6680994"/>
            <a:ext cx="2133600" cy="936504"/>
          </a:xfrm>
          <a:prstGeom prst="rect">
            <a:avLst/>
          </a:prstGeom>
        </p:spPr>
        <p:txBody>
          <a:bodyPr vert="horz" lIns="192003" tIns="96004" rIns="192003" bIns="96004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</a:rPr>
              <a:t>00:00</a:t>
            </a:r>
            <a:endParaRPr lang="en-GB" sz="4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34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الرب نوري وخلاصي فممن اخاف؟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ملاك الرب حول اتقيائه، يحنو عليهم ويخلصهم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هناك يظللني يوم السوء... ويسترني بستر مسكنه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699914"/>
            <a:ext cx="18560272" cy="1248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أن الله هو الهنا مدى الدهر، وهو الى الابد هادينا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وهذا ما وعدنا </a:t>
            </a:r>
            <a:r>
              <a:rPr lang="ar-SA" sz="28973" dirty="0"/>
              <a:t>به، اي الحياة الابدية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539912"/>
            <a:ext cx="18560272" cy="126401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من يسمع لي يسكن مطمئناً، ويأمن ولايرعبه شرّ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-580105"/>
            <a:ext cx="18560272" cy="137602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8973" dirty="0"/>
              <a:t>ها انا معك، احفظك اينما اتجهت</a:t>
            </a:r>
            <a:endParaRPr lang="en-GB" sz="34852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859918"/>
            <a:ext cx="18560272" cy="123201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الله حماية لنا وعزة ونصير عظيم في الضيق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179917"/>
            <a:ext cx="18560272" cy="120001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4146" dirty="0"/>
              <a:t>فان كنا لا تنتراخى جاء الحصاد في اوانه</a:t>
            </a:r>
            <a:endParaRPr lang="en-GB" sz="28973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680474" y="1499923"/>
            <a:ext cx="18560272" cy="116801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154" dirty="0"/>
              <a:t>من أعطى بسخاء يعطى، والذي يروي الاخرين يُروى</a:t>
            </a:r>
            <a:endParaRPr lang="en-GB" sz="24146" dirty="0"/>
          </a:p>
        </p:txBody>
      </p:sp>
    </p:spTree>
    <p:extLst>
      <p:ext uri="{BB962C8B-B14F-4D97-AF65-F5344CB8AC3E}">
        <p14:creationId xmlns:p14="http://schemas.microsoft.com/office/powerpoint/2010/main" val="204562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2219</Words>
  <Application>Microsoft Office PowerPoint</Application>
  <PresentationFormat>Custom</PresentationFormat>
  <Paragraphs>430</Paragraphs>
  <Slides>281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281</vt:i4>
      </vt:variant>
    </vt:vector>
  </HeadingPairs>
  <TitlesOfParts>
    <vt:vector size="28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Souad Barchini</dc:creator>
  <cp:lastModifiedBy>Souad Barchini</cp:lastModifiedBy>
  <cp:revision>40</cp:revision>
  <dcterms:created xsi:type="dcterms:W3CDTF">2006-08-16T00:00:00Z</dcterms:created>
  <dcterms:modified xsi:type="dcterms:W3CDTF">2017-08-26T06:02:46Z</dcterms:modified>
</cp:coreProperties>
</file>